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69" r:id="rId3"/>
    <p:sldId id="267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8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2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200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1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8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1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2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2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7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1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1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hyperlink" Target="mailto:Zakir.sheripov@mail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43608" y="1844825"/>
            <a:ext cx="6984776" cy="3600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             </a:t>
            </a:r>
            <a:r>
              <a:rPr lang="ru-RU" dirty="0" smtClean="0"/>
              <a:t>Министерство образования Республики Беларусь</a:t>
            </a:r>
          </a:p>
          <a:p>
            <a:pPr indent="0">
              <a:buNone/>
            </a:pPr>
            <a:r>
              <a:rPr lang="ru-RU" dirty="0" smtClean="0"/>
              <a:t>УО</a:t>
            </a:r>
            <a:r>
              <a:rPr lang="ru-RU" dirty="0"/>
              <a:t> </a:t>
            </a:r>
            <a:r>
              <a:rPr lang="ru-RU" dirty="0" smtClean="0"/>
              <a:t> « Гомельский государственный университет им. </a:t>
            </a:r>
            <a:r>
              <a:rPr lang="ru-RU" dirty="0" err="1" smtClean="0"/>
              <a:t>Ф.Скорины</a:t>
            </a:r>
            <a:r>
              <a:rPr lang="ru-RU" dirty="0" smtClean="0"/>
              <a:t>»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</a:t>
            </a:r>
            <a:r>
              <a:rPr lang="ru-RU" dirty="0" smtClean="0"/>
              <a:t>Физический факультет</a:t>
            </a:r>
          </a:p>
          <a:p>
            <a:pPr indent="0">
              <a:buNone/>
            </a:pPr>
            <a:r>
              <a:rPr lang="ru-RU" dirty="0" smtClean="0"/>
              <a:t>   Светлой памяти моего дедушки Шерипов Рейимбай Шерипбаевича – участника Сталинградской битвы посвящается.</a:t>
            </a:r>
          </a:p>
          <a:p>
            <a:pPr indent="0">
              <a:buNone/>
            </a:pPr>
            <a:r>
              <a:rPr lang="ru-RU" dirty="0" smtClean="0"/>
              <a:t>Автор проекта «</a:t>
            </a:r>
            <a:r>
              <a:rPr lang="ru-RU" dirty="0"/>
              <a:t>М</a:t>
            </a:r>
            <a:r>
              <a:rPr lang="ru-RU" dirty="0" smtClean="0"/>
              <a:t>ы внуки Великой Победы» - Шерипов Закир Юсупбаевич, студент </a:t>
            </a:r>
            <a:r>
              <a:rPr lang="en-US" dirty="0" smtClean="0"/>
              <a:t>     </a:t>
            </a:r>
            <a:r>
              <a:rPr lang="ru-RU" dirty="0" smtClean="0"/>
              <a:t>группы АС-26</a:t>
            </a:r>
          </a:p>
          <a:p>
            <a:pPr indent="0">
              <a:buNone/>
            </a:pPr>
            <a:r>
              <a:rPr lang="ru-RU" dirty="0" smtClean="0">
                <a:hlinkClick r:id="rId4"/>
              </a:rPr>
              <a:t>                    </a:t>
            </a:r>
            <a:r>
              <a:rPr lang="en-US" dirty="0" smtClean="0">
                <a:hlinkClick r:id="rId4"/>
              </a:rPr>
              <a:t>Zakir.sheripov@mail.ru</a:t>
            </a:r>
            <a:r>
              <a:rPr lang="en-US" dirty="0" smtClean="0"/>
              <a:t> </a:t>
            </a:r>
            <a:r>
              <a:rPr lang="ru-RU" dirty="0" smtClean="0"/>
              <a:t>.</a:t>
            </a:r>
            <a:r>
              <a:rPr lang="en-US" dirty="0" smtClean="0"/>
              <a:t>  </a:t>
            </a:r>
            <a:r>
              <a:rPr lang="ru-RU" dirty="0" smtClean="0"/>
              <a:t>             </a:t>
            </a:r>
            <a:r>
              <a:rPr lang="en-US" dirty="0" smtClean="0"/>
              <a:t>+37533 384 44 94  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2" name="Песни О Войне - От Героев Былых Времён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000">
        <p14:prism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zakir\Downloads\Новая папка\Alik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4" y="620688"/>
            <a:ext cx="73146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000">
        <p:dissolve/>
      </p:transition>
    </mc:Choice>
    <mc:Fallback xmlns="">
      <p:transition spd="slow" advTm="1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2116"/>
            <a:ext cx="74168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58" y="-15890"/>
            <a:ext cx="688975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5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000">
        <p14:prism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Встречи с Ветеранами войны </a:t>
            </a:r>
            <a:endParaRPr lang="ru-RU" dirty="0"/>
          </a:p>
        </p:txBody>
      </p:sp>
      <p:pic>
        <p:nvPicPr>
          <p:cNvPr id="6146" name="Picture 2" descr="E:\Мои рисунки\semeyni\на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5"/>
            <a:ext cx="5702227" cy="35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>
        <p14:vortex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E:\Мои рисунки\semeyni\пен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06009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Мои рисунки\semeyni\на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79" y="476672"/>
            <a:ext cx="33843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4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14:shred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6368" y="4899580"/>
            <a:ext cx="8219256" cy="1424307"/>
          </a:xfrm>
        </p:spPr>
        <p:txBody>
          <a:bodyPr/>
          <a:lstStyle/>
          <a:p>
            <a:r>
              <a:rPr lang="ru-RU" dirty="0" smtClean="0"/>
              <a:t>Спасибо за внимание.</a:t>
            </a:r>
            <a:endParaRPr lang="ru-RU" dirty="0"/>
          </a:p>
        </p:txBody>
      </p:sp>
      <p:pic>
        <p:nvPicPr>
          <p:cNvPr id="9218" name="Picture 2" descr="E:\Мои рисунки\semeyni\глангланг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419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000">
        <p14:gallery dir="l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26" y="1196752"/>
            <a:ext cx="6912410" cy="45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26" y="1196752"/>
            <a:ext cx="6912410" cy="40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3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prism isContent="1" isInverted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316835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124744"/>
            <a:ext cx="68407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dirty="0">
                <a:solidFill>
                  <a:srgbClr val="FF0000"/>
                </a:solidFill>
              </a:rPr>
              <a:t>Слово «Сталинград» передавалось во всём мире из уст в уста </a:t>
            </a:r>
            <a:r>
              <a:rPr lang="ru-RU" altLang="ru-RU" dirty="0" smtClean="0">
                <a:solidFill>
                  <a:srgbClr val="FF0000"/>
                </a:solidFill>
              </a:rPr>
              <a:t>              как </a:t>
            </a:r>
            <a:r>
              <a:rPr lang="ru-RU" altLang="ru-RU" dirty="0">
                <a:solidFill>
                  <a:srgbClr val="FF0000"/>
                </a:solidFill>
              </a:rPr>
              <a:t>пароль сопротивления фашизму.</a:t>
            </a:r>
            <a:r>
              <a:rPr lang="ru-RU" altLang="ru-RU" sz="20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91868" y="2796470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dirty="0">
                <a:solidFill>
                  <a:srgbClr val="FF0000"/>
                </a:solidFill>
              </a:rPr>
              <a:t>Ценой нечеловеческого героизма и потерь удалось отстоять Сталинград.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437112"/>
            <a:ext cx="705678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dirty="0">
                <a:solidFill>
                  <a:srgbClr val="FF0000"/>
                </a:solidFill>
              </a:rPr>
              <a:t>	</a:t>
            </a:r>
            <a:r>
              <a:rPr lang="ru-RU" altLang="ru-RU" dirty="0"/>
              <a:t>15 октября 1967 года на легендарном Мамаевом Кургане был открыт величественный памятник героям Сталинградской битвы. </a:t>
            </a:r>
          </a:p>
        </p:txBody>
      </p:sp>
    </p:spTree>
    <p:extLst>
      <p:ext uri="{BB962C8B-B14F-4D97-AF65-F5344CB8AC3E}">
        <p14:creationId xmlns:p14="http://schemas.microsoft.com/office/powerpoint/2010/main" val="32271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7000">
        <p14:honeycomb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3" y="2780929"/>
            <a:ext cx="3518443" cy="28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1176" y="1052737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en-US" altLang="ru-RU" dirty="0" smtClean="0">
                <a:solidFill>
                  <a:schemeClr val="tx1"/>
                </a:solidFill>
              </a:rPr>
              <a:t/>
            </a:r>
            <a:br>
              <a:rPr lang="en-US" altLang="ru-RU" dirty="0" smtClean="0">
                <a:solidFill>
                  <a:schemeClr val="tx1"/>
                </a:solidFill>
              </a:rPr>
            </a:br>
            <a:r>
              <a:rPr lang="en-US" altLang="ru-RU" dirty="0">
                <a:solidFill>
                  <a:schemeClr val="tx1"/>
                </a:solidFill>
              </a:rPr>
              <a:t/>
            </a:r>
            <a:br>
              <a:rPr lang="en-US" altLang="ru-RU" dirty="0">
                <a:solidFill>
                  <a:schemeClr val="tx1"/>
                </a:solidFill>
              </a:rPr>
            </a:br>
            <a:r>
              <a:rPr lang="en-US" altLang="ru-RU" dirty="0" smtClean="0">
                <a:solidFill>
                  <a:schemeClr val="tx1"/>
                </a:solidFill>
              </a:rPr>
              <a:t/>
            </a:r>
            <a:br>
              <a:rPr lang="en-US" altLang="ru-RU" dirty="0" smtClean="0">
                <a:solidFill>
                  <a:schemeClr val="tx1"/>
                </a:solidFill>
              </a:rPr>
            </a:br>
            <a:r>
              <a:rPr lang="en-US" altLang="ru-RU" dirty="0">
                <a:solidFill>
                  <a:schemeClr val="tx1"/>
                </a:solidFill>
              </a:rPr>
              <a:t/>
            </a:r>
            <a:br>
              <a:rPr lang="en-US" altLang="ru-RU" dirty="0">
                <a:solidFill>
                  <a:schemeClr val="tx1"/>
                </a:solidFill>
              </a:rPr>
            </a:br>
            <a:r>
              <a:rPr lang="en-US" altLang="ru-RU" dirty="0" smtClean="0">
                <a:solidFill>
                  <a:schemeClr val="tx1"/>
                </a:solidFill>
              </a:rPr>
              <a:t/>
            </a:r>
            <a:br>
              <a:rPr lang="en-US" altLang="ru-RU" dirty="0" smtClean="0">
                <a:solidFill>
                  <a:schemeClr val="tx1"/>
                </a:solidFill>
              </a:rPr>
            </a:br>
            <a:r>
              <a:rPr lang="en-US" altLang="ru-RU" dirty="0">
                <a:solidFill>
                  <a:schemeClr val="tx1"/>
                </a:solidFill>
              </a:rPr>
              <a:t/>
            </a:r>
            <a:br>
              <a:rPr lang="en-US" altLang="ru-RU" dirty="0">
                <a:solidFill>
                  <a:schemeClr val="tx1"/>
                </a:solidFill>
              </a:rPr>
            </a:br>
            <a:r>
              <a:rPr lang="en-US" altLang="ru-RU" dirty="0" smtClean="0">
                <a:solidFill>
                  <a:schemeClr val="tx1"/>
                </a:solidFill>
              </a:rPr>
              <a:t/>
            </a:r>
            <a:br>
              <a:rPr lang="en-US" altLang="ru-RU" dirty="0" smtClean="0">
                <a:solidFill>
                  <a:schemeClr val="tx1"/>
                </a:solidFill>
              </a:rPr>
            </a:br>
            <a:r>
              <a:rPr lang="en-US" altLang="ru-RU" dirty="0">
                <a:solidFill>
                  <a:schemeClr val="tx1"/>
                </a:solidFill>
              </a:rPr>
              <a:t/>
            </a:r>
            <a:br>
              <a:rPr lang="en-US" altLang="ru-RU" dirty="0">
                <a:solidFill>
                  <a:schemeClr val="tx1"/>
                </a:solidFill>
              </a:rPr>
            </a:br>
            <a:r>
              <a:rPr lang="en-US" altLang="ru-RU" dirty="0" smtClean="0">
                <a:solidFill>
                  <a:schemeClr val="tx1"/>
                </a:solidFill>
              </a:rPr>
              <a:t/>
            </a:r>
            <a:br>
              <a:rPr lang="en-US" altLang="ru-RU" dirty="0" smtClean="0">
                <a:solidFill>
                  <a:schemeClr val="tx1"/>
                </a:solidFill>
              </a:rPr>
            </a:br>
            <a:r>
              <a:rPr lang="en-US" altLang="ru-RU" dirty="0" smtClean="0">
                <a:solidFill>
                  <a:schemeClr val="tx1"/>
                </a:solidFill>
              </a:rPr>
              <a:t>      </a:t>
            </a:r>
            <a:r>
              <a:rPr lang="ru-RU" altLang="ru-RU" dirty="0" smtClean="0">
                <a:solidFill>
                  <a:srgbClr val="0070C0"/>
                </a:solidFill>
              </a:rPr>
              <a:t>Великая </a:t>
            </a:r>
            <a:r>
              <a:rPr lang="ru-RU" altLang="ru-RU" dirty="0">
                <a:solidFill>
                  <a:srgbClr val="0070C0"/>
                </a:solidFill>
              </a:rPr>
              <a:t>Отечественная </a:t>
            </a:r>
            <a:r>
              <a:rPr lang="ru-RU" altLang="ru-RU" dirty="0" smtClean="0">
                <a:solidFill>
                  <a:srgbClr val="0070C0"/>
                </a:solidFill>
              </a:rPr>
              <a:t>Война</a:t>
            </a:r>
            <a:r>
              <a:rPr lang="en-US" altLang="ru-RU" dirty="0" smtClean="0">
                <a:solidFill>
                  <a:srgbClr val="0070C0"/>
                </a:solidFill>
              </a:rPr>
              <a:t/>
            </a:r>
            <a:br>
              <a:rPr lang="en-US" altLang="ru-RU" dirty="0" smtClean="0">
                <a:solidFill>
                  <a:srgbClr val="0070C0"/>
                </a:solidFill>
              </a:rPr>
            </a:br>
            <a:r>
              <a:rPr lang="ru-RU" altLang="ru-RU" dirty="0" smtClean="0">
                <a:solidFill>
                  <a:srgbClr val="0070C0"/>
                </a:solidFill>
              </a:rPr>
              <a:t>1941-1945</a:t>
            </a:r>
            <a:r>
              <a:rPr lang="en-US" alt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852937"/>
            <a:ext cx="3384376" cy="280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2" y="2780929"/>
            <a:ext cx="3518443" cy="28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700808"/>
            <a:ext cx="4388762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1800" dirty="0" smtClean="0"/>
              <a:t>Мой дедушка  </a:t>
            </a:r>
            <a:br>
              <a:rPr lang="ru-RU" sz="1800" dirty="0" smtClean="0"/>
            </a:br>
            <a:r>
              <a:rPr lang="ru-RU" sz="1800" dirty="0" smtClean="0"/>
              <a:t>Шерипов  Рейимбай   Шверубович  родился в1915 году в многодетной семье.</a:t>
            </a:r>
            <a:br>
              <a:rPr lang="ru-RU" sz="1800" dirty="0" smtClean="0"/>
            </a:br>
            <a:r>
              <a:rPr lang="ru-RU" sz="1800" dirty="0" smtClean="0"/>
              <a:t> В 1939 году принимал участие в войне с Финнами , а с июня 1941 года участвовал  в Великой отечественной войне.   Был рядовым 545 роты при освобождении города Сталинграда </a:t>
            </a:r>
            <a:endParaRPr lang="ru-RU" sz="1800" dirty="0"/>
          </a:p>
        </p:txBody>
      </p:sp>
      <p:pic>
        <p:nvPicPr>
          <p:cNvPr id="1026" name="Picture 2" descr="E:\Новая папка (2)\Мои рисунки\Изображение 0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0837"/>
            <a:ext cx="3098243" cy="309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Мои рисунки\semeyni\Изображение 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089">
            <a:off x="6178152" y="4297621"/>
            <a:ext cx="2112561" cy="14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43429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Зная о Великой Отечественной войне, мы склоняем голову перед всеми, кто жил в то суровое время, кто погиб и кто продолжает жить.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2323">
            <a:off x="1038154" y="776645"/>
            <a:ext cx="536621" cy="4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772">
            <a:off x="7452320" y="732089"/>
            <a:ext cx="644773" cy="52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1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5000">
        <p14:pan dir="u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1800" dirty="0" smtClean="0"/>
              <a:t>Удостоверение   участника   </a:t>
            </a:r>
            <a:r>
              <a:rPr lang="ru-RU" sz="1800" dirty="0"/>
              <a:t>В</a:t>
            </a:r>
            <a:r>
              <a:rPr lang="ru-RU" sz="1800" dirty="0" smtClean="0"/>
              <a:t>еликой  отечественной  войны .</a:t>
            </a:r>
            <a:endParaRPr lang="ru-RU" sz="1800" dirty="0"/>
          </a:p>
        </p:txBody>
      </p:sp>
      <p:pic>
        <p:nvPicPr>
          <p:cNvPr id="1026" name="Picture 2" descr="C:\Users\zakir\Downloads\Новая папка\Alik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272809" cy="322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000">
        <p14:vortex dir="r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98072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                    </a:t>
            </a:r>
            <a:r>
              <a:rPr lang="ru-RU" sz="4400" dirty="0" smtClean="0">
                <a:solidFill>
                  <a:srgbClr val="002060"/>
                </a:solidFill>
              </a:rPr>
              <a:t>Награды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zakir\Downloads\Новая папка\Alik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4290"/>
            <a:ext cx="7056784" cy="42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0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000">
        <p14:flythrough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zakir\Downloads\Новая папка\Alik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00800" cy="43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3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0">
        <p14:window dir="vert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zakir\Downloads\Новая папка\Alik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77" y="1125457"/>
            <a:ext cx="6524710" cy="453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5000">
        <p14:glitter pattern="hexagon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3028</TotalTime>
  <Words>124</Words>
  <Application>Microsoft Office PowerPoint</Application>
  <PresentationFormat>Экран (4:3)</PresentationFormat>
  <Paragraphs>16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Кутюр</vt:lpstr>
      <vt:lpstr>Презентация PowerPoint</vt:lpstr>
      <vt:lpstr>Презентация PowerPoint</vt:lpstr>
      <vt:lpstr>Презентация PowerPoint</vt:lpstr>
      <vt:lpstr>               Великая Отечественная Война 1941-1945 </vt:lpstr>
      <vt:lpstr>   Мой дедушка   Шерипов  Рейимбай   Шверубович  родился в1915 году в многодетной семье.  В 1939 году принимал участие в войне с Финнами , а с июня 1941 года участвовал  в Великой отечественной войне.   Был рядовым 545 роты при освобождении города Сталинграда </vt:lpstr>
      <vt:lpstr>Удостоверение   участника   Великой  отечественной  войны .</vt:lpstr>
      <vt:lpstr>                    Награды 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Встречи с Ветеранами войны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Шерипов реимбай шерипбаевич</dc:title>
  <dc:creator>seripov zakir</dc:creator>
  <cp:lastModifiedBy>Begga</cp:lastModifiedBy>
  <cp:revision>24</cp:revision>
  <dcterms:created xsi:type="dcterms:W3CDTF">2013-12-13T11:14:20Z</dcterms:created>
  <dcterms:modified xsi:type="dcterms:W3CDTF">2014-02-25T14:21:13Z</dcterms:modified>
</cp:coreProperties>
</file>