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903F-A1D1-48EF-BBE2-318F820D2A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A843-CAD0-424F-8B93-89887D7543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903F-A1D1-48EF-BBE2-318F820D2A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A843-CAD0-424F-8B93-89887D7543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903F-A1D1-48EF-BBE2-318F820D2A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A843-CAD0-424F-8B93-89887D7543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903F-A1D1-48EF-BBE2-318F820D2A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A843-CAD0-424F-8B93-89887D7543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903F-A1D1-48EF-BBE2-318F820D2A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A843-CAD0-424F-8B93-89887D7543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903F-A1D1-48EF-BBE2-318F820D2A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A843-CAD0-424F-8B93-89887D7543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903F-A1D1-48EF-BBE2-318F820D2A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A843-CAD0-424F-8B93-89887D7543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903F-A1D1-48EF-BBE2-318F820D2A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A843-CAD0-424F-8B93-89887D7543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903F-A1D1-48EF-BBE2-318F820D2A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A843-CAD0-424F-8B93-89887D7543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903F-A1D1-48EF-BBE2-318F820D2A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A843-CAD0-424F-8B93-89887D7543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903F-A1D1-48EF-BBE2-318F820D2A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A843-CAD0-424F-8B93-89887D75439C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590903F-A1D1-48EF-BBE2-318F820D2A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C4BA843-CAD0-424F-8B93-89887D75439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orisovaub@yandex.ru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1%D0%BB%D0%B0%D0%B3%D0%BE%D1%82%D0%B2%D0%BE%D1%80%D0%B8%D1%82%D0%B5%D0%BB%D1%8C%D0%BD%D0%BE%D1%81%D1%82%D1%8C" TargetMode="External"/><Relationship Id="rId2" Type="http://schemas.openxmlformats.org/officeDocument/2006/relationships/hyperlink" Target="http://ru.wikipedia.org/wiki/%D0%9B%D0%B0%D1%82%D0%B8%D0%BD%D1%81%D0%BA%D0%B8%D0%B9_%D1%8F%D0%B7%D1%8B%D0%BA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hyperlink" Target="http://ru.wikipedia.org/wiki/%D0%91%D0%BB%D0%B0%D0%B3%D0%BE%D1%82%D0%B2%D0%BE%D1%80%D0%B8%D1%82%D0%B5%D0%BB%D1%8C%D0%BD%D0%B0%D1%8F_%D0%B4%D0%B5%D1%8F%D1%82%D0%B5%D0%BB%D1%8C%D0%BD%D0%BE%D1%81%D1%82%D1%8C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borisovaub@yandex.ru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Беларусь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Учреждение   образования 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“Гомельский государственный университет им.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Ф.Скорины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Физический факультет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ru-RU" sz="4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Отряд 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волонтёров </a:t>
            </a:r>
            <a:endParaRPr lang="ru-RU" sz="4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«Мы — вместе!»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000" dirty="0" smtClean="0"/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endParaRPr lang="ru-RU" sz="1000" dirty="0" smtClean="0"/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endParaRPr lang="ru-RU" sz="1000" dirty="0" smtClean="0"/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r>
              <a:rPr lang="ru-RU" sz="1000" dirty="0" smtClean="0"/>
              <a:t>Выполнили </a:t>
            </a:r>
            <a:r>
              <a:rPr lang="ru-RU" sz="1000" dirty="0"/>
              <a:t>студенты гр. Ф-42</a:t>
            </a:r>
          </a:p>
          <a:p>
            <a:pPr marL="0" indent="0">
              <a:buNone/>
            </a:pPr>
            <a:r>
              <a:rPr lang="ru-RU" sz="1000" dirty="0"/>
              <a:t>Чистякова Галина</a:t>
            </a:r>
          </a:p>
          <a:p>
            <a:pPr marL="0" indent="0">
              <a:buNone/>
            </a:pPr>
            <a:r>
              <a:rPr lang="ru-RU" sz="1000" dirty="0"/>
              <a:t>Борисова Юлия  (</a:t>
            </a:r>
            <a:r>
              <a:rPr lang="en-US" sz="1000" dirty="0">
                <a:hlinkClick r:id="rId2"/>
              </a:rPr>
              <a:t>borisovaub@yandex.ru</a:t>
            </a:r>
            <a:r>
              <a:rPr lang="ru-RU" sz="1000" dirty="0"/>
              <a:t>)</a:t>
            </a:r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r>
              <a:rPr lang="ru-RU" sz="1000" dirty="0"/>
              <a:t>	</a:t>
            </a:r>
            <a:r>
              <a:rPr lang="ru-RU" sz="1000" dirty="0" smtClean="0"/>
              <a:t>Гомель</a:t>
            </a:r>
            <a:r>
              <a:rPr lang="ru-RU" sz="1000" dirty="0"/>
              <a:t>	2013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3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Шинкарев Василий Кириллович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Василий Кириллович </a:t>
            </a:r>
            <a:r>
              <a:rPr lang="ru-RU" dirty="0" err="1"/>
              <a:t>Шинкарёв</a:t>
            </a:r>
            <a:r>
              <a:rPr lang="ru-RU" dirty="0"/>
              <a:t> — 88-летний ветеран войны — первым принимал слова </a:t>
            </a:r>
            <a:r>
              <a:rPr lang="ru-RU" dirty="0" smtClean="0"/>
              <a:t>поздравления. </a:t>
            </a:r>
            <a:r>
              <a:rPr lang="ru-RU" dirty="0"/>
              <a:t>Он был призван на войну в 1943 году, а в 44-м состоялся его первый бой. Со слезами на глазах старый солдат вспоминает, как нелегко далось освобождение украинского Житомира, как после кровопролитного боя он нёс на руках тяжело раненого лейтенанта, как попал в пехоту, а затем в миномётный полк. После окончания войны Василий Кириллович служил до декабря 1946 года. За проявленную в боях храбрость, стойкость и мужество ветеран награждён орденами Отечественной войны и Красной Звезды, медалью «За отвагу».</a:t>
            </a:r>
          </a:p>
        </p:txBody>
      </p:sp>
    </p:spTree>
    <p:extLst>
      <p:ext uri="{BB962C8B-B14F-4D97-AF65-F5344CB8AC3E}">
        <p14:creationId xmlns:p14="http://schemas.microsoft.com/office/powerpoint/2010/main" val="2551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Ветеран разведки Иван </a:t>
            </a:r>
            <a:r>
              <a:rPr lang="ru-RU" b="1" dirty="0" err="1"/>
              <a:t>Курдесов</a:t>
            </a:r>
            <a:r>
              <a:rPr lang="ru-RU" b="1" dirty="0"/>
              <a:t> </a:t>
            </a:r>
            <a:br>
              <a:rPr lang="ru-RU" b="1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04864"/>
            <a:ext cx="1837944" cy="2743200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Родился он в селе с ласковым названием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Хорошевка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Добрушского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района. С началом войны в оккупированной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Хорошевке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участвовал в создании антифашистского подполья, агентурных сетей в оккупированных населённых пунктах. В диверсионно-разведывательном отряде ГРУ Брянского фронта, а затем в партизанском отряде имени Кирова и бригаде Пожарского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Курдесов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участвовал в боевых операциях по освобождению северной территории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Ветковского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района</a:t>
            </a:r>
            <a:r>
              <a:rPr lang="ru-RU" dirty="0"/>
              <a:t>.</a:t>
            </a:r>
          </a:p>
        </p:txBody>
      </p:sp>
      <p:pic>
        <p:nvPicPr>
          <p:cNvPr id="5122" name="Picture 2" descr="Ветковский район, город Ветка, день победы, ветераны великой отечественной, новости Ветковского района, день независимости, вручение медалей, юбилей победы, 9 мая, воин-освободитель, на могиле солдата, герой советского союза, звезда героя, 70 лет освобождения Республики Беларусь, Иван Фёдорович Курдес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19145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68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 слов Ивана </a:t>
            </a:r>
            <a:r>
              <a:rPr lang="ru-RU" dirty="0" err="1" smtClean="0"/>
              <a:t>Курдесова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464597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«…В конце августа 1943 года нашему отряду было поручено уничтожить вражеский гарнизон численностью более 200 человек в селе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Бартоломеевка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Ветковского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района. Однако вступать с немцами в открытый бой было нецелесообразно. Поэтому приняли решение сделать это руками тех полицейских, которые захотят искупить вину перед своим народом и Родиной.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Эта боевая операция была поручена взводу разведчиков. На выполнение задачи выделили 18 человек, в их числе был и я. Около десяти дней группа работала в районе и собирала необходимую информацию. В результате активных действий захватили в плен двенадцать полицейских. В числе пленных оказался и командир отделения полиции по имени Алексей. Нашему командиру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разведвзвода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и мне удалось уговорить того Алексея помочь нам. Была достигнута договорённость: если он и его подчинённые выполнят поставленную задачу, они останутся в живых и будут приняты в партизанский отряд.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Завербованных полицейских обучили правилам установки мин, которыми предполагалось взорвать казармы, штаб и склады. После чего обеспечили необходимым количеством взрывчатых материалов и отправили в гарнизон.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8 сентября 1943 года Алексей со своим отделением нёс службу в карауле. Это была отличная возможность без лишних осложнений выполнить задание, чем они и воспользовались. В ходе той операции были уничтожены 12 офицеров и 167 солдат гитлеровских войск, а все объекты гарнизона сожжены. 46 бывших полицейских во главе с Алексеем, прихватив с собой оружие, пополнили ряды нашего отряда.»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Своё первое ранение разведчик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Курдесов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также получил в боях 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ветковской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земле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«Разведка нашего отряда установила, что колонна немцев и мадьяр численностью около 500 человек, подчистую ограбив население нескольких сёл и собрав молодёжь для отправки в Германию, движется по дороге на село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Закружье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где находился фашистский опорный пункт. Чтобы нарушить планы противника, партизаны уничтожили расположившийся в том селе немецкий гарнизон численностью около 100 человек. Затем командир партизанского отряда принял решение организовать в удобных местах четыре засады для расчленения немецкой колонны на группы с последующей их ликвидацией. Выполнение этой боевой задачи было поручено командиру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разведвзвода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Куликову. Для этого он взял 25 партизан, в том числе и меня, а также 46 бывших полицейских, удачно выполнивших наше задание в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Бартоломеевке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Та боевая операция, длившаяся всего 40 минут, прошла успешно. Были уничтожены около 100 вражеских солдат, часть взята в плен, а часть — бежала. Тогда мы освободили около 300 мирных жителей, которых немцы пытались угнать в рабство. Сельчанам было возвращено более 800 голов скота.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том бою из автомата я лично уничтожил немало фашистов. Но и меня тогда тяжело ранило и контузило после разрыва немецкой гранаты… Меня срочно доставили в партизанский медсанбат, который был оборудован в одном из сараев в селе Очеса-Рудня.»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273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Возложение венков вместе с ветеранами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66131"/>
            <a:ext cx="3994896" cy="337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57499"/>
            <a:ext cx="3941044" cy="338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9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Не оставили без внимания и пенсионеров нуждающихся в уходе.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988840"/>
            <a:ext cx="3121637" cy="40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Орбельян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Мария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Тимофеевна, 86 лет.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роживает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одна в частном доме г. Ветка ,ул. Октябрьская д.11. Необходимая помощь это уборка дома, помощь в обеспечение продуктов и медикаментозных средств.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87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283377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2592288" cy="36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7284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Ульяна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Арсентевна,82 года.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роживает по адресу г. Ветка, ул. Первомайская, д.45.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Пенсионерка проживает одна, из-за сильного искривления позвоночника тяжело передвигаться.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Отопление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Ульяны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Арсентевны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печное,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поэтому мы оказали помощь в заготовке дров, уборке дома и закупили необходимые продукты.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так же отправили запрос в райисполком  о социальном работнике  Ульяне Арсеньевне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70" y="836712"/>
            <a:ext cx="2990215" cy="494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9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123080" cy="924475"/>
          </a:xfrm>
        </p:spPr>
        <p:txBody>
          <a:bodyPr/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517902" cy="46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980728"/>
            <a:ext cx="3590475" cy="434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983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Если вы удачно выберете труд и вложите в него всю свою душу, то счастье само отыщет вас.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605378" cy="451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60848"/>
            <a:ext cx="4531643" cy="336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86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так же помощь была оказана: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Ветерану труда </a:t>
            </a:r>
            <a:r>
              <a:rPr lang="ru-RU" dirty="0"/>
              <a:t>Шабалиной </a:t>
            </a:r>
            <a:r>
              <a:rPr lang="ru-RU" dirty="0" smtClean="0"/>
              <a:t>Зинаиде Дмитриевне, 75 лет</a:t>
            </a:r>
            <a:r>
              <a:rPr lang="ru-RU" dirty="0" smtClean="0"/>
              <a:t>. Проживающая </a:t>
            </a:r>
            <a:r>
              <a:rPr lang="ru-RU" dirty="0" smtClean="0"/>
              <a:t>по адресу </a:t>
            </a:r>
            <a:r>
              <a:rPr lang="ru-RU" dirty="0" err="1" smtClean="0"/>
              <a:t>г.Ветка</a:t>
            </a:r>
            <a:r>
              <a:rPr lang="ru-RU" dirty="0" smtClean="0"/>
              <a:t>, ул. Громыко, д1</a:t>
            </a:r>
          </a:p>
          <a:p>
            <a:pPr marL="0" indent="0">
              <a:buNone/>
            </a:pPr>
            <a:r>
              <a:rPr lang="ru-RU" dirty="0" smtClean="0"/>
              <a:t>Коршунова Зоя </a:t>
            </a:r>
            <a:r>
              <a:rPr lang="ru-RU" dirty="0" err="1" smtClean="0"/>
              <a:t>Арсентьевна</a:t>
            </a:r>
            <a:r>
              <a:rPr lang="ru-RU" dirty="0" smtClean="0"/>
              <a:t>, 78 лет. Проживающая по адресу г. Ветка ул. Юбилейная, д.4.</a:t>
            </a:r>
          </a:p>
          <a:p>
            <a:pPr marL="0" indent="0">
              <a:buNone/>
            </a:pPr>
            <a:r>
              <a:rPr lang="ru-RU" dirty="0" smtClean="0"/>
              <a:t>И др. пенсионеры г. Ветка</a:t>
            </a:r>
          </a:p>
          <a:p>
            <a:pPr marL="0" indent="0">
              <a:buNone/>
            </a:pPr>
            <a:r>
              <a:rPr lang="ru-RU" dirty="0" smtClean="0"/>
              <a:t>Наш отряд начал свою деятельность в 2013 году. Наша деятельность направлена на оказании помощи пенсионеров, ветеранам, инвалидам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34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Буклет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9632" y="1556792"/>
            <a:ext cx="3960440" cy="489654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Добровольчество (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Волонтёрство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 или Волонтёрская деятельность </a:t>
            </a:r>
            <a:r>
              <a:rPr lang="ru-RU" sz="1500" u="sng" dirty="0">
                <a:latin typeface="Times New Roman" pitchFamily="18" charset="0"/>
                <a:cs typeface="Times New Roman" pitchFamily="18" charset="0"/>
                <a:hlinkClick r:id="rId2" tooltip="Латинский язык"/>
              </a:rPr>
              <a:t>лат.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voluntarius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 — добровольно) — это широкий круг деятельности, включая традиционные формы взаимопомощи и самопомощи, официальное предоставление услуг и другие формы гражданского участия, которая осуществляется добровольно на благо широкой общественности без расчёта на денежное вознаграждение. Добровольцы, с точки зрения закона  — физические лица, осуществляющие </a:t>
            </a:r>
            <a:r>
              <a:rPr lang="ru-RU" sz="1500" u="sng" dirty="0">
                <a:latin typeface="Times New Roman" pitchFamily="18" charset="0"/>
                <a:cs typeface="Times New Roman" pitchFamily="18" charset="0"/>
                <a:hlinkClick r:id="rId3" tooltip="Благотворительность"/>
              </a:rPr>
              <a:t>благотворительную деятельность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 в форме безвозмездного выполнения работ, оказания услуг (добровольческой деятельности). Деятельность благотворительных организаций нуждается в поддержке добровольцев. Для организации добровольческой деятельности, с одной стороны, создаются вакансии добровольцев в благотворительных организациях, с другой стороны — формируется круг поддерживающих организаций и сам добровольческий корпус участников </a:t>
            </a:r>
            <a:r>
              <a:rPr lang="ru-RU" sz="1500" u="sng" dirty="0">
                <a:latin typeface="Times New Roman" pitchFamily="18" charset="0"/>
                <a:cs typeface="Times New Roman" pitchFamily="18" charset="0"/>
                <a:hlinkClick r:id="rId4" tooltip="Благотворительная деятельность"/>
              </a:rPr>
              <a:t>благотворительной деятельности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 согласных принимать участие в бесплатном труде во благо нуждающихся. Понятием добровольческая (волонтёрская) деятельность в русском языке часто подменяют понятие «общественная деятельность», которой обозначают любую полезную деятельность во благо общества. Деятельность добровольцев направлена в первую очередь на помощь остронуждающимся слоям населения, не имеющим возможности помогать себе самим (старость, беспризорность, инвалидность, стихийные бедствия, социальные катаклизмы).</a:t>
            </a:r>
          </a:p>
          <a:p>
            <a:pPr marL="0" indent="0" algn="ctr">
              <a:buNone/>
            </a:pP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508104" y="1700808"/>
            <a:ext cx="288032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7" y="1772816"/>
            <a:ext cx="4279900" cy="24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3933825" cy="46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34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3196382" cy="319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2281045" cy="405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1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1763688" y="332656"/>
            <a:ext cx="5040560" cy="5976664"/>
          </a:xfrm>
          <a:prstGeom prst="verticalScroll">
            <a:avLst/>
          </a:prstGeom>
          <a:solidFill>
            <a:srgbClr val="F1EB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53" y="1052736"/>
            <a:ext cx="3061132" cy="49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5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Буклет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Буклет подготовлен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Председателем волонтерского отряда «Мы- вместе!»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Борисовой Ю.Б.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borisovaub@yandex.ru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Тел. +375259902910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Ничто нам не стоит так дёшево,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   Но ценится мерой большой,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сделать хоть малость хорошего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    Для радости чьей- то чужой.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    И щедро себя отдавая,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   Ты будешь согрет и любим.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      Цена – это память чужая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   Делам и поступкам твоим.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893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Девиз </a:t>
            </a:r>
            <a:r>
              <a:rPr lang="ru-RU" b="1" dirty="0" smtClean="0"/>
              <a:t>отряда: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«Не жди помощи – помогай сам, не жди добра — делай его сам!»</a:t>
            </a:r>
          </a:p>
        </p:txBody>
      </p:sp>
    </p:spTree>
    <p:extLst>
      <p:ext uri="{BB962C8B-B14F-4D97-AF65-F5344CB8AC3E}">
        <p14:creationId xmlns:p14="http://schemas.microsoft.com/office/powerpoint/2010/main" val="3382020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548680"/>
            <a:ext cx="7125113" cy="1051519"/>
          </a:xfrm>
        </p:spPr>
        <p:txBody>
          <a:bodyPr/>
          <a:lstStyle/>
          <a:p>
            <a:pPr algn="ctr"/>
            <a:r>
              <a:rPr lang="ru-RU" sz="2400" b="1" dirty="0"/>
              <a:t>Гимном отряда стала песня «Становись волонтёром».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988840"/>
            <a:ext cx="7125112" cy="38699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1.В нашем мире огромном, в суете бесконечных дней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Мы хотим, чтобы люди научились слышать людей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Собираясь в дорогу, мы спеша оглянулись вокруг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Понимая, как много добрых глаз и надёжных рук.</a:t>
            </a:r>
          </a:p>
          <a:p>
            <a:pPr marL="0" indent="0">
              <a:buNone/>
            </a:pP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Припев: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Пусть сотни  искренних глаз помогают верить,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Пусть сотни наших сердец в трудный час согреют.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Пусть наши руки в пути будут вам опорой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Ты хочешь с нами идти, становись волонтёром.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2.Нашим сердцем горячим научились мы мир любить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наверно, иначе волонтёры не могут жить.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Окружая заботой, помогая найти друзей,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Мы хотим, чтоб надежда оставалась в душе людей.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3.Места нет для амбиций, если помощь пришла в добрый час,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Пусть счастливые лица будут главной наградой для нас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Здесь ничем не измерить состраданье, ответственность, честь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Мы даём повод верить, что добро на земле нашей есть.</a:t>
            </a:r>
          </a:p>
          <a:p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64774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/>
              <a:t>Основными задачами являются</a:t>
            </a:r>
            <a:r>
              <a:rPr lang="ru-RU" sz="2400" dirty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1. Помощь ветеранам Великой Отечественной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войны 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всем пожилым людям, нуждающимся в этом.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2.Забота об инвалидах, сотрудничество с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тделением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дневного пребывания молодых людей с ограниченными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возможностями.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4368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мероприятия проводились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Ветка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настоящее время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Ветковского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района проживают 66 ветеранов и участников Великой Отечественной войны. Из них 25 человек проживают в городе Ветка. Судьба любого из этих людей заслуживает отдельного даже не рассказа, а книги. Кто-то из них и сейчас в добром здравии, кто-то, увы — прикован к постели. Однако в душе каждого из этих людей живы воспоминания о страшных днях войны.</a:t>
            </a:r>
          </a:p>
        </p:txBody>
      </p:sp>
    </p:spTree>
    <p:extLst>
      <p:ext uri="{BB962C8B-B14F-4D97-AF65-F5344CB8AC3E}">
        <p14:creationId xmlns:p14="http://schemas.microsoft.com/office/powerpoint/2010/main" val="23121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Накануне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Дня города Ветка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ветеранов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поздравляли по месту жительства и оказывали необходимую помощь.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dirty="0" smtClean="0"/>
              <a:t>В </a:t>
            </a:r>
            <a:r>
              <a:rPr lang="ru-RU" sz="2400" dirty="0"/>
              <a:t>этом году на праздновании 70-летия освобождения города Ветка от немецко-фашистских захватчиков на почётных местах для ветеранов было лишь десять солдат Победы. Чтобы не оставить без внимания тех, кто из-за слабого здоровья не смог принять участия в торжествах, </a:t>
            </a:r>
            <a:r>
              <a:rPr lang="ru-RU" sz="2400" dirty="0" smtClean="0"/>
              <a:t>накануне праздника </a:t>
            </a:r>
            <a:r>
              <a:rPr lang="ru-RU" sz="2400" dirty="0" smtClean="0"/>
              <a:t>поздравили вместе с властями города </a:t>
            </a:r>
            <a:r>
              <a:rPr lang="ru-RU" sz="2400" dirty="0"/>
              <a:t>ветеранов на дому.</a:t>
            </a: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136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Самонова</a:t>
            </a:r>
            <a:r>
              <a:rPr lang="ru-RU" dirty="0" smtClean="0"/>
              <a:t> </a:t>
            </a:r>
            <a:r>
              <a:rPr lang="ru-RU" dirty="0" smtClean="0"/>
              <a:t>Анна Пименовна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Когда началась война, Анне </a:t>
            </a:r>
            <a:r>
              <a:rPr lang="ru-RU" dirty="0" smtClean="0"/>
              <a:t>Пименовне </a:t>
            </a:r>
            <a:r>
              <a:rPr lang="ru-RU" dirty="0" err="1" smtClean="0"/>
              <a:t>Самоновой</a:t>
            </a:r>
            <a:r>
              <a:rPr lang="ru-RU" dirty="0" smtClean="0"/>
              <a:t> было </a:t>
            </a:r>
            <a:r>
              <a:rPr lang="ru-RU" dirty="0"/>
              <a:t>13 лет. Повзрослеть девчушке пришлось рано: чтобы прокормить младших братьев и сестёр, Анна зарабатывала, копая картошку, ухаживая за скотом, даже косила траву. После освобождения Ветки трудилась в местном колхозе, за что награждена медалью «За доблестный труд в годы Великой Отечественной войны». В мирное время сменила много профессий: швея, текстильщица, аптекарь… Но кем бы она ни работала, Анна Пименовна всегда с любовью относилась к выбранному делу и старалась отдавать ему все свои силы.</a:t>
            </a:r>
          </a:p>
          <a:p>
            <a:pPr marL="0" indent="0">
              <a:buNone/>
            </a:pPr>
            <a:r>
              <a:rPr lang="ru-RU" dirty="0"/>
              <a:t>В этом году продовольственные наборы и поздравительные письма ко Дню города получили 35 ветеранов и участников Великой Отечественной войны.</a:t>
            </a:r>
          </a:p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238125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9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226</TotalTime>
  <Words>1254</Words>
  <Application>Microsoft Office PowerPoint</Application>
  <PresentationFormat>Экран (4:3)</PresentationFormat>
  <Paragraphs>88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Spring</vt:lpstr>
      <vt:lpstr>Министерство образования Республики Беларусь                        Учреждение   образования  “Гомельский государственный университет им. Ф.Скорины” Физический факультет</vt:lpstr>
      <vt:lpstr>Буклет</vt:lpstr>
      <vt:lpstr>Буклет</vt:lpstr>
      <vt:lpstr>Девиз отряда:</vt:lpstr>
      <vt:lpstr>Гимном отряда стала песня «Становись волонтёром». </vt:lpstr>
      <vt:lpstr>Основными задачами являются: </vt:lpstr>
      <vt:lpstr>Основные мероприятия проводились в г. Ветка</vt:lpstr>
      <vt:lpstr>Накануне Дня города Ветка , ветеранов поздравляли по месту жительства и оказывали необходимую помощь. </vt:lpstr>
      <vt:lpstr>Самонова Анна Пименовна</vt:lpstr>
      <vt:lpstr>Шинкарев Василий Кириллович </vt:lpstr>
      <vt:lpstr>Ветеран разведки Иван Курдесов  </vt:lpstr>
      <vt:lpstr>Со слов Ивана Курдесова:</vt:lpstr>
      <vt:lpstr>Возложение венков вместе с ветеранами</vt:lpstr>
      <vt:lpstr>Не оставили без внимания и пенсионеров нуждающихся в уходе.</vt:lpstr>
      <vt:lpstr>Презентация PowerPoint</vt:lpstr>
      <vt:lpstr>Презентация PowerPoint</vt:lpstr>
      <vt:lpstr>Презентация PowerPoint</vt:lpstr>
      <vt:lpstr>Если вы удачно выберете труд и вложите в него всю свою душу, то счастье само отыщет вас.</vt:lpstr>
      <vt:lpstr>А так же помощь была оказана:</vt:lpstr>
      <vt:lpstr>Презентация PowerPoint</vt:lpstr>
      <vt:lpstr>Презентация PowerPoint</vt:lpstr>
      <vt:lpstr>Презентация PowerPoint</vt:lpstr>
    </vt:vector>
  </TitlesOfParts>
  <Company>SanBuild &amp; 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Беларусь                        Учреждение   образования  “Гомельский государственный университет им. Ф.Скорины” Физический факультет</dc:title>
  <dc:creator>Storm</dc:creator>
  <cp:lastModifiedBy>Storm</cp:lastModifiedBy>
  <cp:revision>29</cp:revision>
  <dcterms:created xsi:type="dcterms:W3CDTF">2013-11-25T17:35:08Z</dcterms:created>
  <dcterms:modified xsi:type="dcterms:W3CDTF">2013-11-25T21:33:43Z</dcterms:modified>
</cp:coreProperties>
</file>