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1" r:id="rId6"/>
    <p:sldId id="262" r:id="rId7"/>
    <p:sldId id="266" r:id="rId8"/>
    <p:sldId id="268" r:id="rId9"/>
    <p:sldId id="265" r:id="rId10"/>
    <p:sldId id="269" r:id="rId11"/>
    <p:sldId id="270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00"/>
    <a:srgbClr val="FFFFCC"/>
    <a:srgbClr val="D9FFD9"/>
    <a:srgbClr val="DDFFDD"/>
    <a:srgbClr val="F7FFF7"/>
    <a:srgbClr val="FFFF5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2" cstate="print"/>
          <a:srcRect t="1526" r="772" b="1552"/>
          <a:stretch>
            <a:fillRect/>
          </a:stretch>
        </p:blipFill>
        <p:spPr>
          <a:xfrm flipH="1">
            <a:off x="-642974" y="0"/>
            <a:ext cx="99298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Mis imágenes\PAISAJES\Bright%20Solar%20Eclips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357422" y="357166"/>
            <a:ext cx="632937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BEC6B-B51B-47A0-A9BD-62217582409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 cap="none" spc="0">
          <a:ln w="11430">
            <a:solidFill>
              <a:sysClr val="windowText" lastClr="000000"/>
            </a:solidFill>
          </a:ln>
          <a:solidFill>
            <a:srgbClr val="FF990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ysClr val="windowText" lastClr="000000"/>
            </a:solidFill>
          </a:ln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786610" cy="2643206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День </a:t>
            </a:r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космонавтики</a:t>
            </a:r>
            <a:endParaRPr lang="es-ES" sz="6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85728"/>
            <a:ext cx="7000892" cy="873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Учреждение образования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Гомельский Государственный университет им. </a:t>
            </a:r>
            <a:r>
              <a:rPr lang="ru-RU" b="1" i="1" dirty="0" err="1" smtClean="0">
                <a:solidFill>
                  <a:schemeClr val="bg1">
                    <a:lumMod val="85000"/>
                  </a:schemeClr>
                </a:solidFill>
              </a:rPr>
              <a:t>Ф.Скорины</a:t>
            </a:r>
            <a:endParaRPr lang="ru-RU" b="1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Факультет физики и информационных технологий</a:t>
            </a:r>
            <a:endParaRPr lang="ru-RU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5357850" cy="804884"/>
          </a:xfrm>
        </p:spPr>
        <p:txBody>
          <a:bodyPr/>
          <a:lstStyle/>
          <a:p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Они были первыми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53618340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05" y="1412776"/>
            <a:ext cx="8202989" cy="534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19345" y="1448471"/>
            <a:ext cx="4214810" cy="5143536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октября 1957 года в 22 ч 28 мин по московскому времени ракета с гулом ушла вверх. </a:t>
            </a:r>
          </a:p>
          <a:p>
            <a:pPr indent="342900">
              <a:buNone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Русское слово "спутник" сразу вошло в языки всех народов мира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6558"/>
          <a:stretch>
            <a:fillRect/>
          </a:stretch>
        </p:blipFill>
        <p:spPr bwMode="auto">
          <a:xfrm>
            <a:off x="279083" y="1772816"/>
            <a:ext cx="4540262" cy="449484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86116" y="428604"/>
            <a:ext cx="3866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9900"/>
                </a:solidFill>
                <a:latin typeface="Monotype Corsiva" pitchFamily="66" charset="0"/>
              </a:rPr>
              <a:t>Первый  спутник</a:t>
            </a:r>
            <a:endParaRPr lang="ru-RU" sz="4400" b="1" dirty="0">
              <a:solidFill>
                <a:srgbClr val="FF99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601524"/>
            <a:ext cx="8964488" cy="3071810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 Лайки не выявил никаких непреодолимых физиологических препятствий для жизни живых существ на орбите. По сути тогда был сделан серьезный шаг к полету в космос человека. </a:t>
            </a:r>
          </a:p>
          <a:p>
            <a:pPr indent="342900">
              <a:buNone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в истории человечества спутник просуществовал как космическое тело сравнительно недолго - 92 суток.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875" y="116632"/>
            <a:ext cx="4768613" cy="35923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2405036" cy="3168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0"/>
            <a:ext cx="7786742" cy="12858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Гагарин Юрий Алексеевич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ПЕРВЫЙ  КОСМОНАВТ  ПЛАНЕТЫ</a:t>
            </a:r>
            <a:endParaRPr lang="es-ES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286256"/>
            <a:ext cx="8820472" cy="2571744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(1934—1968) — космонавт СССР, полковник, Герой Советского Союза (1961), лётчик-космонавт СССР (1961). Член КПСС с 1960.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12.4.1961 совершил первый в истории человечества космический полёт за 1 ч 48 мин облетел земной шар.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14422"/>
            <a:ext cx="3952880" cy="296466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780928"/>
            <a:ext cx="5000628" cy="3803290"/>
          </a:xfrm>
        </p:spPr>
        <p:txBody>
          <a:bodyPr>
            <a:noAutofit/>
          </a:bodyPr>
          <a:lstStyle/>
          <a:p>
            <a:pPr indent="342900" algn="l">
              <a:buNone/>
            </a:pPr>
            <a:r>
              <a:rPr lang="ru-RU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Гагарин трагически погиб в авиационной катастрофе.</a:t>
            </a:r>
          </a:p>
          <a:p>
            <a:pPr indent="342900" algn="l">
              <a:buNone/>
            </a:pPr>
            <a:r>
              <a:rPr lang="ru-RU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Урна с прахом находится в Кремлёвской стене.</a:t>
            </a:r>
            <a:endParaRPr lang="es-ES" sz="30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endParaRPr lang="ru-RU" sz="30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endParaRPr lang="es-ES" sz="3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187277"/>
            <a:ext cx="379512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7286644" cy="642918"/>
          </a:xfrm>
        </p:spPr>
        <p:txBody>
          <a:bodyPr/>
          <a:lstStyle/>
          <a:p>
            <a:pPr algn="ctr"/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Валентина  Владимировна Терешкова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Первая в мире женщина-космонавт 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4786314" cy="5013176"/>
          </a:xfrm>
        </p:spPr>
        <p:txBody>
          <a:bodyPr>
            <a:normAutofit/>
          </a:bodyPr>
          <a:lstStyle/>
          <a:p>
            <a:pPr indent="342900" algn="l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в мире женщина-космонавт и первая в нашей стране женщина-генерал авиации Валентина Терешкова совершила свой полет 16 июня 1963 года на космическом корабле "Восток-6". Ее космический позывной "Чайка" облетел вокруг планеты 48 раз.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362" r="3355" b="5339"/>
          <a:stretch>
            <a:fillRect/>
          </a:stretch>
        </p:blipFill>
        <p:spPr bwMode="auto">
          <a:xfrm>
            <a:off x="4758541" y="1340768"/>
            <a:ext cx="4264267" cy="50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222" y="1844824"/>
            <a:ext cx="4390778" cy="5500702"/>
          </a:xfrm>
        </p:spPr>
        <p:txBody>
          <a:bodyPr>
            <a:normAutofit/>
          </a:bodyPr>
          <a:lstStyle/>
          <a:p>
            <a:pPr indent="342900" algn="l">
              <a:buNone/>
            </a:pP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 Терешковой на космическом корабле "Восток-6" по околоземной орбите вместе с кораблем "Восток-5", пилотируемым Валерием Быковским, продлился двое суток 22 часа 50 минут.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52736"/>
            <a:ext cx="4187238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57364"/>
            <a:ext cx="4929190" cy="4857760"/>
          </a:xfrm>
        </p:spPr>
        <p:txBody>
          <a:bodyPr>
            <a:noAutofit/>
          </a:bodyPr>
          <a:lstStyle/>
          <a:p>
            <a:pPr indent="342900" algn="l">
              <a:buNone/>
            </a:pPr>
            <a:r>
              <a:rPr lang="es-VE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Валентина Терешкова - кандидат технических наук, профессор, автор более 50 научных работ, генерал-майор авиации, Герой Советского Союза. Именем Терешковой назван кратер на Луне.</a:t>
            </a:r>
            <a:endParaRPr lang="es-E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339" y="428604"/>
            <a:ext cx="4057661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500042"/>
            <a:ext cx="3688253" cy="714356"/>
          </a:xfrm>
        </p:spPr>
        <p:txBody>
          <a:bodyPr/>
          <a:lstStyle/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Первый турист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1928802"/>
            <a:ext cx="6572264" cy="4572032"/>
          </a:xfrm>
        </p:spPr>
        <p:txBody>
          <a:bodyPr>
            <a:noAutofit/>
          </a:bodyPr>
          <a:lstStyle/>
          <a:p>
            <a:pPr indent="457200"/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Первым космическим путешественником стал американский миллионер </a:t>
            </a:r>
            <a:r>
              <a:rPr lang="ru-RU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Деннис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Тито, который в апреле 2001 года отправился к Международной космической станции (МКС) на российском корабле «Союз ТМ-31». Именно тогда в мировых СМИ и появилось выражение «космический туризм».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P10197264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B5E50D-0667-43DC-9A91-2124223842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TP101972646_template</Template>
  <TotalTime>493</TotalTime>
  <Words>300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Monotype Corsiva</vt:lpstr>
      <vt:lpstr>Times New Roman</vt:lpstr>
      <vt:lpstr>TP101972646_template</vt:lpstr>
      <vt:lpstr>Презентация PowerPoint</vt:lpstr>
      <vt:lpstr>Презентация PowerPoint</vt:lpstr>
      <vt:lpstr>Презентация PowerPoint</vt:lpstr>
      <vt:lpstr>Гагарин Юрий Алексеевич ПЕРВЫЙ  КОСМОНАВТ  ПЛАНЕТЫ</vt:lpstr>
      <vt:lpstr>Презентация PowerPoint</vt:lpstr>
      <vt:lpstr>Валентина  Владимировна Терешкова  Первая в мире женщина-космонавт </vt:lpstr>
      <vt:lpstr>Презентация PowerPoint</vt:lpstr>
      <vt:lpstr>Презентация PowerPoint</vt:lpstr>
      <vt:lpstr>Первый турист</vt:lpstr>
      <vt:lpstr>Они были первыми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Solar</dc:title>
  <dc:subject/>
  <dc:creator>SamLab.ws</dc:creator>
  <cp:keywords/>
  <dc:description/>
  <cp:lastModifiedBy>Копертехов Кирилл</cp:lastModifiedBy>
  <cp:revision>50</cp:revision>
  <dcterms:created xsi:type="dcterms:W3CDTF">2011-03-17T16:08:59Z</dcterms:created>
  <dcterms:modified xsi:type="dcterms:W3CDTF">2017-04-10T06:03:38Z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TC019726479991</vt:lpwstr>
  </property>
</Properties>
</file>