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1" r:id="rId3"/>
    <p:sldId id="272" r:id="rId4"/>
    <p:sldId id="273" r:id="rId5"/>
    <p:sldId id="257" r:id="rId6"/>
    <p:sldId id="258" r:id="rId7"/>
    <p:sldId id="259" r:id="rId8"/>
    <p:sldId id="260" r:id="rId9"/>
    <p:sldId id="262" r:id="rId10"/>
    <p:sldId id="261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6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86" d="100"/>
          <a:sy n="86" d="100"/>
        </p:scale>
        <p:origin x="-150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0DBA-8264-41C6-B860-E884CD7A894B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50D5-C693-4AEA-9728-F0416988AA8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0DBA-8264-41C6-B860-E884CD7A894B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50D5-C693-4AEA-9728-F0416988A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0DBA-8264-41C6-B860-E884CD7A894B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50D5-C693-4AEA-9728-F0416988A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0DBA-8264-41C6-B860-E884CD7A894B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50D5-C693-4AEA-9728-F0416988A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0DBA-8264-41C6-B860-E884CD7A894B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50D5-C693-4AEA-9728-F0416988AA8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0DBA-8264-41C6-B860-E884CD7A894B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50D5-C693-4AEA-9728-F0416988A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0DBA-8264-41C6-B860-E884CD7A894B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50D5-C693-4AEA-9728-F0416988A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0DBA-8264-41C6-B860-E884CD7A894B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50D5-C693-4AEA-9728-F0416988A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0DBA-8264-41C6-B860-E884CD7A894B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50D5-C693-4AEA-9728-F0416988A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0DBA-8264-41C6-B860-E884CD7A894B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750D5-C693-4AEA-9728-F0416988AA8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B0DBA-8264-41C6-B860-E884CD7A894B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5E750D5-C693-4AEA-9728-F0416988AA8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EB0DBA-8264-41C6-B860-E884CD7A894B}" type="datetimeFigureOut">
              <a:rPr lang="ru-RU" smtClean="0"/>
              <a:t>14.04.2014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5E750D5-C693-4AEA-9728-F0416988AA8E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hyperlink" Target="mailto:jenan93@mail.r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0"/>
            <a:ext cx="7851648" cy="2636912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altLang="ru-RU" sz="2800" b="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УЧРЕЖДЕНИЕ ОБРАЗОВАНИЯ</a:t>
            </a:r>
            <a:br>
              <a:rPr lang="ru-RU" altLang="ru-RU" sz="2800" b="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tk-TM" altLang="ru-RU" sz="2800" b="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ru-RU" altLang="ru-RU" sz="2800" b="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ГГУ  им. Франциска Скорины</a:t>
            </a:r>
            <a:r>
              <a:rPr lang="tk-TM" altLang="ru-RU" sz="2800" b="0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ru-RU" sz="2800" b="0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800" b="0" i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2800" b="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800" b="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be-BY" altLang="ru-RU" sz="4000" b="0" i="1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Беларусь --  страна, где я учусь.</a:t>
            </a:r>
            <a:endParaRPr lang="ru-RU" sz="4000" b="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4652" y="5445224"/>
            <a:ext cx="7854696" cy="908720"/>
          </a:xfrm>
        </p:spPr>
        <p:txBody>
          <a:bodyPr>
            <a:normAutofit fontScale="92500"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Выполнила студентка 4 курса физического факультета </a:t>
            </a:r>
            <a:r>
              <a:rPr lang="en-US" alt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гр.АС-47 </a:t>
            </a:r>
            <a:r>
              <a:rPr lang="ru-RU" altLang="ru-RU" sz="2400" b="1" i="1" dirty="0" err="1">
                <a:latin typeface="Times New Roman" pitchFamily="18" charset="0"/>
                <a:cs typeface="Times New Roman" pitchFamily="18" charset="0"/>
              </a:rPr>
              <a:t>Аманмырадова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dirty="0" err="1" smtClean="0">
                <a:latin typeface="Times New Roman" pitchFamily="18" charset="0"/>
                <a:cs typeface="Times New Roman" pitchFamily="18" charset="0"/>
              </a:rPr>
              <a:t>Огулджан-дженан</a:t>
            </a:r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dirty="0" err="1" smtClean="0">
                <a:latin typeface="Times New Roman" pitchFamily="18" charset="0"/>
                <a:cs typeface="Times New Roman" pitchFamily="18" charset="0"/>
              </a:rPr>
              <a:t>Хакберди</a:t>
            </a:r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dirty="0" err="1" smtClean="0">
                <a:latin typeface="Times New Roman" pitchFamily="18" charset="0"/>
                <a:cs typeface="Times New Roman" pitchFamily="18" charset="0"/>
              </a:rPr>
              <a:t>гызы</a:t>
            </a:r>
            <a:r>
              <a:rPr lang="ru-RU" altLang="ru-RU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ru-RU" sz="2400" b="1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en-US" altLang="ru-RU" sz="2400" b="1" i="1" dirty="0">
                <a:latin typeface="Times New Roman" pitchFamily="18" charset="0"/>
                <a:cs typeface="Times New Roman" pitchFamily="18" charset="0"/>
                <a:hlinkClick r:id="rId4"/>
              </a:rPr>
              <a:t>jenan93@mail.ru</a:t>
            </a:r>
            <a:r>
              <a:rPr lang="ru-RU" altLang="ru-RU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ru-RU" sz="2400" b="1" i="1" dirty="0">
                <a:latin typeface="Times New Roman" pitchFamily="18" charset="0"/>
                <a:cs typeface="Times New Roman" pitchFamily="18" charset="0"/>
              </a:rPr>
              <a:t>+375257077508</a:t>
            </a:r>
          </a:p>
          <a:p>
            <a:endParaRPr lang="ru-RU" dirty="0"/>
          </a:p>
        </p:txBody>
      </p:sp>
      <p:pic>
        <p:nvPicPr>
          <p:cNvPr id="8" name="Фортепиано две тысячи пять -2011 - Красивая Музы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59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908720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Ботанический сад - место, где очень любят фотографироваться молодожены.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1"/>
            <a:ext cx="9143999" cy="592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0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Море цветов - цветущие ирисы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5"/>
            <a:ext cx="914400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8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23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15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3999" cy="49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-531440"/>
            <a:ext cx="8229600" cy="3168352"/>
          </a:xfrm>
        </p:spPr>
        <p:txBody>
          <a:bodyPr>
            <a:normAutofit/>
          </a:bodyPr>
          <a:lstStyle/>
          <a:p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Центральная клумба Ботанического сада, от которой ниточками разбегаются аллеи: березовая, липовая, еловая, ясеневая, дубовая, аллеи клена серебристого, туи, черемухи...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03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По аллеям ботанического сада можно гулять часами...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" y="836712"/>
            <a:ext cx="471601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40768"/>
            <a:ext cx="406794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5" y="3711280"/>
            <a:ext cx="4753398" cy="314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В оранжерее Ботанического сада можно увидеть разнообразные виды тропических и субтропических растений: орхидеи, эвкалипт, бамбук, инжир, лавр и др.</a:t>
            </a:r>
            <a:r>
              <a:rPr lang="ru-RU" sz="2800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3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39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rmAutofit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Альпийская горка рядом с оранжереей.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44000" cy="612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4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76640"/>
          </a:xfrm>
        </p:spPr>
        <p:txBody>
          <a:bodyPr>
            <a:normAutofit fontScale="90000"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В глубине ботанического сада есть красивое озеро с лебедями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80728"/>
            <a:ext cx="9144000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26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9" y="1268760"/>
            <a:ext cx="4251573" cy="284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294" y="1351396"/>
            <a:ext cx="2913870" cy="2899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334950"/>
            <a:ext cx="4139952" cy="234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42170"/>
            <a:ext cx="2705182" cy="271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07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Мои любимые места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81642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488" y="3975899"/>
            <a:ext cx="4608512" cy="2826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4702"/>
            <a:ext cx="4536504" cy="302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75898"/>
            <a:ext cx="4176464" cy="282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12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" y="4005064"/>
            <a:ext cx="4054603" cy="2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9"/>
            <a:ext cx="4279378" cy="3457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" y="485885"/>
            <a:ext cx="4327930" cy="300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68" y="3879873"/>
            <a:ext cx="4403135" cy="284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214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864"/>
            <a:ext cx="9144000" cy="564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82384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Центральный ботанический сад в Минске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99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2636912"/>
          </a:xfrm>
        </p:spPr>
        <p:txBody>
          <a:bodyPr>
            <a:noAutofit/>
          </a:bodyPr>
          <a:lstStyle/>
          <a:p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Очень понравился Ботанический сад в Минске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Много зелени, ухоженные красивые клумбы, редкие виды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растений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был основан в 1932 году. Разместился сад на территории бывшей сельскохозяйственной выставки в сосновом бору и первоначально занимал площадь в 90 гектаров (сейчас уже 153 гектара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52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20757"/>
            <a:ext cx="8229600" cy="692696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Аллея цветущих рододендронов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144000" cy="6187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4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37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pPr algn="just"/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На фигурках можно сфотографироваться 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54599"/>
            <a:ext cx="3995935" cy="300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12776"/>
            <a:ext cx="464400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3995935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74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sh dir="u"/>
      </p:transition>
    </mc:Choice>
    <mc:Fallback xmlns="">
      <p:transition spd="slow" advClick="0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436</TotalTime>
  <Words>175</Words>
  <Application>Microsoft Office PowerPoint</Application>
  <PresentationFormat>Экран (4:3)</PresentationFormat>
  <Paragraphs>15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УЧРЕЖДЕНИЕ ОБРАЗОВАНИЯ “ГГУ  им. Франциска Скорины”  Беларусь --  страна, где я учусь.</vt:lpstr>
      <vt:lpstr>Презентация PowerPoint</vt:lpstr>
      <vt:lpstr>Мои любимые места</vt:lpstr>
      <vt:lpstr>Презентация PowerPoint</vt:lpstr>
      <vt:lpstr>Центральный ботанический сад в Минске </vt:lpstr>
      <vt:lpstr>Очень понравился Ботанический сад в Минске. Много зелени, ухоженные красивые клумбы, редкие виды растений.Он был основан в 1932 году. Разместился сад на территории бывшей сельскохозяйственной выставки в сосновом бору и первоначально занимал площадь в 90 гектаров (сейчас уже 153 гектара). </vt:lpstr>
      <vt:lpstr>Аллея цветущих рододендронов</vt:lpstr>
      <vt:lpstr>Презентация PowerPoint</vt:lpstr>
      <vt:lpstr>На фигурках можно сфотографироваться </vt:lpstr>
      <vt:lpstr>Ботанический сад - место, где очень любят фотографироваться молодожены.</vt:lpstr>
      <vt:lpstr>Море цветов - цветущие ирисы.</vt:lpstr>
      <vt:lpstr>Презентация PowerPoint</vt:lpstr>
      <vt:lpstr>Презентация PowerPoint</vt:lpstr>
      <vt:lpstr>Центральная клумба Ботанического сада, от которой ниточками разбегаются аллеи: березовая, липовая, еловая, ясеневая, дубовая, аллеи клена серебристого, туи, черемухи... </vt:lpstr>
      <vt:lpstr>По аллеям ботанического сада можно гулять часами...</vt:lpstr>
      <vt:lpstr>В оранжерее Ботанического сада можно увидеть разнообразные виды тропических и субтропических растений: орхидеи, эвкалипт, бамбук, инжир, лавр и др. </vt:lpstr>
      <vt:lpstr>Альпийская горка рядом с оранжереей.</vt:lpstr>
      <vt:lpstr>В глубине ботанического сада есть красивое озеро с лебедями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jenan-ПК</dc:creator>
  <cp:lastModifiedBy>Inna Barabanova</cp:lastModifiedBy>
  <cp:revision>21</cp:revision>
  <dcterms:created xsi:type="dcterms:W3CDTF">2014-04-10T16:38:23Z</dcterms:created>
  <dcterms:modified xsi:type="dcterms:W3CDTF">2014-04-14T08:44:35Z</dcterms:modified>
</cp:coreProperties>
</file>