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7" r:id="rId4"/>
    <p:sldId id="258" r:id="rId5"/>
    <p:sldId id="259" r:id="rId6"/>
    <p:sldId id="261" r:id="rId7"/>
    <p:sldId id="262" r:id="rId8"/>
    <p:sldId id="260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14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7991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64704"/>
            <a:ext cx="8099317" cy="5400600"/>
          </a:xfrm>
        </p:spPr>
      </p:pic>
    </p:spTree>
    <p:extLst>
      <p:ext uri="{BB962C8B-B14F-4D97-AF65-F5344CB8AC3E}">
        <p14:creationId xmlns:p14="http://schemas.microsoft.com/office/powerpoint/2010/main" val="28012260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6672"/>
            <a:ext cx="8532947" cy="5688632"/>
          </a:xfrm>
        </p:spPr>
      </p:pic>
    </p:spTree>
    <p:extLst>
      <p:ext uri="{BB962C8B-B14F-4D97-AF65-F5344CB8AC3E}">
        <p14:creationId xmlns:p14="http://schemas.microsoft.com/office/powerpoint/2010/main" val="33145994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476672"/>
            <a:ext cx="4633382" cy="34750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013" y="3465449"/>
            <a:ext cx="4512501" cy="33843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474" y="298940"/>
            <a:ext cx="4653465" cy="3490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882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268760"/>
            <a:ext cx="8024679" cy="2232248"/>
          </a:xfrm>
        </p:spPr>
        <p:txBody>
          <a:bodyPr/>
          <a:lstStyle/>
          <a:p>
            <a:pPr marL="0" indent="0" algn="ctr">
              <a:buNone/>
            </a:pPr>
            <a:r>
              <a:rPr lang="ru-RU" sz="11500" dirty="0" smtClean="0">
                <a:effectLst/>
              </a:rPr>
              <a:t>Спасибо за внимание</a:t>
            </a:r>
            <a:endParaRPr lang="ru-RU" sz="115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32087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27"/>
            <a:ext cx="9134763" cy="6851073"/>
          </a:xfrm>
        </p:spPr>
      </p:pic>
    </p:spTree>
    <p:extLst>
      <p:ext uri="{BB962C8B-B14F-4D97-AF65-F5344CB8AC3E}">
        <p14:creationId xmlns:p14="http://schemas.microsoft.com/office/powerpoint/2010/main" val="32281119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-99392"/>
            <a:ext cx="5608522" cy="6696744"/>
          </a:xfrm>
        </p:spPr>
      </p:pic>
    </p:spTree>
    <p:extLst>
      <p:ext uri="{BB962C8B-B14F-4D97-AF65-F5344CB8AC3E}">
        <p14:creationId xmlns:p14="http://schemas.microsoft.com/office/powerpoint/2010/main" val="96395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9" y="404664"/>
            <a:ext cx="9087205" cy="6048672"/>
          </a:xfrm>
        </p:spPr>
      </p:pic>
    </p:spTree>
    <p:extLst>
      <p:ext uri="{BB962C8B-B14F-4D97-AF65-F5344CB8AC3E}">
        <p14:creationId xmlns:p14="http://schemas.microsoft.com/office/powerpoint/2010/main" val="3498572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0770" y="332656"/>
            <a:ext cx="9289031" cy="6192688"/>
          </a:xfrm>
        </p:spPr>
      </p:pic>
    </p:spTree>
    <p:extLst>
      <p:ext uri="{BB962C8B-B14F-4D97-AF65-F5344CB8AC3E}">
        <p14:creationId xmlns:p14="http://schemas.microsoft.com/office/powerpoint/2010/main" val="15866726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6575" y="332656"/>
            <a:ext cx="9450575" cy="6305306"/>
          </a:xfrm>
        </p:spPr>
      </p:pic>
    </p:spTree>
    <p:extLst>
      <p:ext uri="{BB962C8B-B14F-4D97-AF65-F5344CB8AC3E}">
        <p14:creationId xmlns:p14="http://schemas.microsoft.com/office/powerpoint/2010/main" val="1412154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664"/>
            <a:ext cx="9138158" cy="6093296"/>
          </a:xfrm>
        </p:spPr>
      </p:pic>
    </p:spTree>
    <p:extLst>
      <p:ext uri="{BB962C8B-B14F-4D97-AF65-F5344CB8AC3E}">
        <p14:creationId xmlns:p14="http://schemas.microsoft.com/office/powerpoint/2010/main" val="32305058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7" b="19195"/>
          <a:stretch/>
        </p:blipFill>
        <p:spPr>
          <a:xfrm>
            <a:off x="-141601" y="332656"/>
            <a:ext cx="9295829" cy="5928855"/>
          </a:xfrm>
        </p:spPr>
      </p:pic>
    </p:spTree>
    <p:extLst>
      <p:ext uri="{BB962C8B-B14F-4D97-AF65-F5344CB8AC3E}">
        <p14:creationId xmlns:p14="http://schemas.microsoft.com/office/powerpoint/2010/main" val="2378275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836712"/>
            <a:ext cx="8582178" cy="5256584"/>
          </a:xfrm>
        </p:spPr>
      </p:pic>
    </p:spTree>
    <p:extLst>
      <p:ext uri="{BB962C8B-B14F-4D97-AF65-F5344CB8AC3E}">
        <p14:creationId xmlns:p14="http://schemas.microsoft.com/office/powerpoint/2010/main" val="288992695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</TotalTime>
  <Words>3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Пользователь Windows</cp:lastModifiedBy>
  <cp:revision>2</cp:revision>
  <dcterms:created xsi:type="dcterms:W3CDTF">2017-11-02T19:15:21Z</dcterms:created>
  <dcterms:modified xsi:type="dcterms:W3CDTF">2017-11-02T19:35:03Z</dcterms:modified>
</cp:coreProperties>
</file>