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D2AB-3E50-4D17-951D-E9F1CE98445A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5376E-DAD7-4502-800D-DF8103EC7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0814-FE20-4916-AE4A-E5D526202452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8146-EA40-4611-AE65-A6507755F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052EE-9400-4DE5-BF0E-0410888337C2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47E0-F114-4BC0-9420-F74E499C8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129F9-427C-41F9-930B-7D8C95B8C343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BBFD-42E0-486D-9C37-57087D7E5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23E9-51F8-4C9F-9936-BE576C10D1B5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66ABF-4688-40A5-ABA8-23FA341F4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CB4E8-3F06-4C03-81AB-1853E052F93B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88BD9-2288-4530-A052-DEB89034E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A7E1-0597-4EB0-B041-985DDC2F0495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A259-A932-445B-BFEE-D96CE7522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5A17F-4690-408F-B096-E4DC6CC60691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91625-E8B1-40A3-B377-90F962926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E22EF-00F0-4CEC-B71B-E124C6539361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F174-46D9-4310-9CBC-3CC06C4D2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F8A1-D2EF-4F5B-ADFD-A8B813242CCE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081C-1A8F-485A-A364-09715AC57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71D3-823F-4C15-BC4E-BB93D46F2470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A794-43B1-4C6C-A264-150E4DA5F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E01F-342B-4D44-9211-1B854BFA7BBE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7EE4-02BD-4631-A16B-6B7E1E1C0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A6F6D-DC93-48C5-B990-B6CEAF677C2F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7D19-9DAA-490F-87CF-EE20B17F7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8E09-F6BB-460D-B6AE-F25C7217D01F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135C-5FCA-4796-943C-0F2B3F032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3BB83-FEAC-43AC-AAEB-695227724004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D3CBE-00C6-4592-B635-BB35374A4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9E24A-4F23-449F-8703-EEEB3E231250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A0838-22B8-4265-8C83-15811AD36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2BF7-FBAA-49CE-A051-41D9313B98B2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67EF-D72A-4F77-A0B0-456CE6908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67FE88-0F3D-4FF2-A836-283C0ECD9C53}" type="datetimeFigureOut">
              <a:rPr lang="ru-RU"/>
              <a:pPr>
                <a:defRPr/>
              </a:pPr>
              <a:t>05.01.2016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9F28C3-C908-4ED7-BA07-253CAEC90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5" r:id="rId13"/>
    <p:sldLayoutId id="2147483679" r:id="rId14"/>
    <p:sldLayoutId id="2147483680" r:id="rId15"/>
    <p:sldLayoutId id="2147483676" r:id="rId16"/>
    <p:sldLayoutId id="214748367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80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       Волонтерский отряд «Физик»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предверии нового года посетили детей  социально педагогического центра,расположенного в районе «Гомсельмашь».Поздравили детей с наступающим Новым Годом,вручили им подарки и показали концентр художественной самодеятельности.</a:t>
            </a:r>
          </a:p>
          <a:p>
            <a:pPr eaLnBrk="1" hangingPunct="1"/>
            <a:r>
              <a:rPr lang="ru-RU" smtClean="0">
                <a:latin typeface="Arial" charset="0"/>
              </a:rPr>
              <a:t>Одновременно волонтеры проводили игровые конкурсы,предложили детям новогодние викторины и загадки.</a:t>
            </a:r>
          </a:p>
          <a:p>
            <a:pPr eaLnBrk="1" hangingPunct="1"/>
            <a:r>
              <a:rPr lang="ru-RU" smtClean="0">
                <a:latin typeface="Arial" charset="0"/>
              </a:rPr>
              <a:t>Руководство социально педагогического центра выразило благодарность студентам физического факультета. </a:t>
            </a:r>
          </a:p>
        </p:txBody>
      </p:sp>
      <p:pic>
        <p:nvPicPr>
          <p:cNvPr id="19459" name="Picture 4" descr="DSCN0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6313" y="4016375"/>
            <a:ext cx="33543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 rot="325884">
            <a:off x="489392" y="1237531"/>
            <a:ext cx="6529589" cy="51901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62833" y="553790"/>
            <a:ext cx="6979836" cy="5628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1182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6113" y="360363"/>
            <a:ext cx="4587875" cy="3441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1963" y="211138"/>
            <a:ext cx="54816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850" y="3894138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0638" y="395128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Tm="1376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3939" y="152440"/>
            <a:ext cx="4535487" cy="340161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41206" y="70320"/>
            <a:ext cx="4644980" cy="3483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29071" y="3429001"/>
            <a:ext cx="4571999" cy="34289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</p:cSld>
  <p:clrMapOvr>
    <a:masterClrMapping/>
  </p:clrMapOvr>
  <p:transition spd="slow" advTm="1323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" y="185738"/>
            <a:ext cx="3146425" cy="4195762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0525" y="3722688"/>
            <a:ext cx="4181475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2538" y="366713"/>
            <a:ext cx="44735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3463" y="3722688"/>
            <a:ext cx="412432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119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7|3.4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1|3.8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47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Century Gothic</vt:lpstr>
      <vt:lpstr>Wingdings 3</vt:lpstr>
      <vt:lpstr>Calibri</vt:lpstr>
      <vt:lpstr>Ион</vt:lpstr>
      <vt:lpstr>Ион</vt:lpstr>
      <vt:lpstr>Ион</vt:lpstr>
      <vt:lpstr>Ион</vt:lpstr>
      <vt:lpstr>       Волонтерский отряд «Физик»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Ларочкин</dc:creator>
  <cp:lastModifiedBy>fesenko</cp:lastModifiedBy>
  <cp:revision>5</cp:revision>
  <dcterms:created xsi:type="dcterms:W3CDTF">2016-01-04T15:03:27Z</dcterms:created>
  <dcterms:modified xsi:type="dcterms:W3CDTF">2016-01-05T08:09:45Z</dcterms:modified>
</cp:coreProperties>
</file>