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9" r:id="rId4"/>
    <p:sldId id="274" r:id="rId5"/>
    <p:sldId id="275" r:id="rId6"/>
    <p:sldId id="282" r:id="rId7"/>
    <p:sldId id="262" r:id="rId8"/>
    <p:sldId id="290" r:id="rId9"/>
    <p:sldId id="266" r:id="rId10"/>
    <p:sldId id="265" r:id="rId11"/>
    <p:sldId id="261" r:id="rId12"/>
    <p:sldId id="267" r:id="rId13"/>
    <p:sldId id="273" r:id="rId14"/>
    <p:sldId id="270" r:id="rId15"/>
    <p:sldId id="271" r:id="rId16"/>
    <p:sldId id="280" r:id="rId17"/>
    <p:sldId id="278" r:id="rId18"/>
    <p:sldId id="279" r:id="rId19"/>
    <p:sldId id="285" r:id="rId20"/>
    <p:sldId id="286" r:id="rId21"/>
    <p:sldId id="287" r:id="rId22"/>
    <p:sldId id="283" r:id="rId23"/>
    <p:sldId id="288" r:id="rId24"/>
    <p:sldId id="28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3A37"/>
    <a:srgbClr val="D12E13"/>
    <a:srgbClr val="4856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56" autoAdjust="0"/>
    <p:restoredTop sz="94660"/>
  </p:normalViewPr>
  <p:slideViewPr>
    <p:cSldViewPr>
      <p:cViewPr varScale="1">
        <p:scale>
          <a:sx n="87" d="100"/>
          <a:sy n="87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BB95029-BD04-43DD-B014-0591231BFAF5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2CEA13B-C6F8-40A4-9B55-DB05EBFAC0F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2931372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Дорогами Беларуси.</a:t>
            </a:r>
            <a:b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5400" dirty="0" smtClean="0">
                <a:solidFill>
                  <a:schemeClr val="tx2">
                    <a:lumMod val="50000"/>
                  </a:schemeClr>
                </a:solidFill>
              </a:rPr>
              <a:t>Гродно</a:t>
            </a:r>
            <a:endParaRPr lang="ru-RU" sz="5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282" y="357166"/>
            <a:ext cx="885377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УО «Гомельский государственный университет имени Франциска Скорины»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678" y="1000108"/>
            <a:ext cx="277909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Физический факультет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1571612"/>
            <a:ext cx="354225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b="1" dirty="0" smtClean="0">
                <a:ln/>
                <a:solidFill>
                  <a:schemeClr val="accent3"/>
                </a:solidFill>
              </a:rPr>
              <a:t>Волонтерский отряд «Физик»</a:t>
            </a:r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48" y="5572140"/>
            <a:ext cx="777251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 err="1" smtClean="0">
                <a:ln w="50800"/>
                <a:solidFill>
                  <a:srgbClr val="1E3A37"/>
                </a:solidFill>
              </a:rPr>
              <a:t>Каб</a:t>
            </a:r>
            <a:r>
              <a:rPr lang="ru-RU" b="1" dirty="0" smtClean="0">
                <a:ln w="50800"/>
                <a:solidFill>
                  <a:srgbClr val="1E3A37"/>
                </a:solidFill>
              </a:rPr>
              <a:t> люб</a:t>
            </a:r>
            <a:r>
              <a:rPr lang="en-US" b="1" dirty="0" err="1" smtClean="0">
                <a:ln w="50800"/>
                <a:solidFill>
                  <a:srgbClr val="1E3A37"/>
                </a:solidFill>
              </a:rPr>
              <a:t>i</a:t>
            </a:r>
            <a:r>
              <a:rPr lang="ru-RU" b="1" dirty="0" err="1" smtClean="0">
                <a:ln w="50800"/>
                <a:solidFill>
                  <a:srgbClr val="1E3A37"/>
                </a:solidFill>
              </a:rPr>
              <a:t>ць</a:t>
            </a:r>
            <a:r>
              <a:rPr lang="ru-RU" b="1" dirty="0" smtClean="0">
                <a:ln w="50800"/>
                <a:solidFill>
                  <a:srgbClr val="1E3A37"/>
                </a:solidFill>
              </a:rPr>
              <a:t> Беларусь нашу родную, </a:t>
            </a:r>
            <a:r>
              <a:rPr lang="ru-RU" b="1" dirty="0" err="1" smtClean="0">
                <a:ln w="50800"/>
                <a:solidFill>
                  <a:srgbClr val="1E3A37"/>
                </a:solidFill>
              </a:rPr>
              <a:t>трэба</a:t>
            </a:r>
            <a:r>
              <a:rPr lang="ru-RU" b="1" dirty="0" smtClean="0">
                <a:ln w="50800"/>
                <a:solidFill>
                  <a:srgbClr val="1E3A37"/>
                </a:solidFill>
              </a:rPr>
              <a:t> у розных краях </a:t>
            </a:r>
            <a:r>
              <a:rPr lang="ru-RU" b="1" dirty="0" err="1" smtClean="0">
                <a:ln w="50800"/>
                <a:solidFill>
                  <a:srgbClr val="1E3A37"/>
                </a:solidFill>
              </a:rPr>
              <a:t>пабываць</a:t>
            </a:r>
            <a:endParaRPr lang="ru-RU" b="1" dirty="0" smtClean="0">
              <a:ln w="50800"/>
              <a:solidFill>
                <a:srgbClr val="1E3A3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Людмила\Desktop\гРОДНО\DSC027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4894"/>
            <a:ext cx="4038600" cy="3025850"/>
          </a:xfrm>
          <a:prstGeom prst="rect">
            <a:avLst/>
          </a:prstGeom>
          <a:noFill/>
        </p:spPr>
      </p:pic>
      <p:pic>
        <p:nvPicPr>
          <p:cNvPr id="8195" name="Picture 3" descr="C:\Users\Людмила\Desktop\гРОДНО\DSC027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 </a:t>
            </a:r>
            <a:r>
              <a:rPr lang="ru-RU" sz="3200" dirty="0" smtClean="0">
                <a:solidFill>
                  <a:schemeClr val="tx2">
                    <a:lumMod val="10000"/>
                  </a:schemeClr>
                </a:solidFill>
              </a:rPr>
              <a:t>Также здесь есть музей резьбы по дереву и охотничий домик 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122" name="Picture 2" descr="C:\Users\Людмила\Desktop\гРОДНО\DSC02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044" y="1935163"/>
            <a:ext cx="585391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Людмила\Desktop\гРОДНО\DSC027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4059238" cy="3466356"/>
          </a:xfrm>
          <a:prstGeom prst="rect">
            <a:avLst/>
          </a:prstGeom>
          <a:noFill/>
        </p:spPr>
      </p:pic>
      <p:pic>
        <p:nvPicPr>
          <p:cNvPr id="10243" name="Picture 3" descr="C:\Users\Людмила\Desktop\гРОДНО\DSC027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4"/>
            <a:ext cx="4059238" cy="3575943"/>
          </a:xfrm>
          <a:prstGeom prst="rect">
            <a:avLst/>
          </a:prstGeom>
          <a:noFill/>
        </p:spPr>
      </p:pic>
      <p:pic>
        <p:nvPicPr>
          <p:cNvPr id="7" name="Picture 2" descr="C:\Users\Людмила\Desktop\гРОДНО\DSC02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499030"/>
            <a:ext cx="4104456" cy="307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cap="all" dirty="0" smtClean="0">
                <a:solidFill>
                  <a:schemeClr val="tx2">
                    <a:lumMod val="10000"/>
                  </a:schemeClr>
                </a:solidFill>
              </a:rPr>
              <a:t>КОНЮШНЯ И ЛОШАДИ КОРОБЧИЦ</a:t>
            </a:r>
            <a:endParaRPr lang="ru-RU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6386" name="Picture 2" descr="C:\Users\Людмила\Desktop\гРОДНО\DSC02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4059238" cy="3044429"/>
          </a:xfrm>
          <a:prstGeom prst="rect">
            <a:avLst/>
          </a:prstGeom>
          <a:noFill/>
        </p:spPr>
      </p:pic>
      <p:pic>
        <p:nvPicPr>
          <p:cNvPr id="6" name="Picture 2" descr="C:\Users\Людмила\Desktop\гРОДНО\DSC027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429000"/>
            <a:ext cx="4059238" cy="3044429"/>
          </a:xfrm>
          <a:prstGeom prst="rect">
            <a:avLst/>
          </a:prstGeom>
          <a:noFill/>
        </p:spPr>
      </p:pic>
      <p:pic>
        <p:nvPicPr>
          <p:cNvPr id="7" name="Picture 2" descr="C:\Users\Людмила\Desktop\гРОДНО\DSC027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84784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«Гродненская крепость - Партизанский лагерь»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4338" name="Picture 2" descr="C:\Users\Людмила\Desktop\гРОДНО\IMG_16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4059238" cy="3044429"/>
          </a:xfrm>
          <a:prstGeom prst="rect">
            <a:avLst/>
          </a:prstGeom>
          <a:noFill/>
        </p:spPr>
      </p:pic>
      <p:pic>
        <p:nvPicPr>
          <p:cNvPr id="14339" name="Picture 3" descr="C:\Users\Людмила\Desktop\гРОДНО\DSC027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4894"/>
            <a:ext cx="4038600" cy="302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Людмила\Desktop\гРОДНО\DSC027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692696"/>
            <a:ext cx="4224469" cy="3168352"/>
          </a:xfrm>
          <a:prstGeom prst="rect">
            <a:avLst/>
          </a:prstGeom>
          <a:noFill/>
        </p:spPr>
      </p:pic>
      <p:pic>
        <p:nvPicPr>
          <p:cNvPr id="15363" name="Picture 3" descr="C:\Users\Людмила\Desktop\гРОДНО\DSC027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334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Людмила\Desktop\гРОДНО\IMG_15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19" y="908720"/>
            <a:ext cx="3655666" cy="5187280"/>
          </a:xfrm>
          <a:prstGeom prst="rect">
            <a:avLst/>
          </a:prstGeom>
          <a:noFill/>
        </p:spPr>
      </p:pic>
      <p:pic>
        <p:nvPicPr>
          <p:cNvPr id="21507" name="Picture 3" descr="C:\Users\Людмила\Desktop\гРОДНО\IMG_15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816423" cy="5115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76056" y="1052736"/>
            <a:ext cx="3689992" cy="5184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Фестиваль национальных культур традиционно является мероприятием, которое объединяет все национальные меньшинства, проживающие на территории Беларуси, способствует сохранению национальной самобытности и, вместе с тем, взаимопониманию и взаимному обогащению культур. </a:t>
            </a:r>
            <a:endParaRPr lang="ru-RU" sz="1800" dirty="0"/>
          </a:p>
        </p:txBody>
      </p:sp>
      <p:pic>
        <p:nvPicPr>
          <p:cNvPr id="12290" name="Picture 2" descr="C:\Users\Людмила\Desktop\гРОДНО\DSC0279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4536504" cy="425613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7" y="332656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10000"/>
                  </a:schemeClr>
                </a:solidFill>
              </a:rPr>
              <a:t>Фестиваль национальных культур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Людмила\Desktop\гРОДНО\DSC027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55054"/>
            <a:ext cx="4059238" cy="3044429"/>
          </a:xfrm>
          <a:prstGeom prst="rect">
            <a:avLst/>
          </a:prstGeom>
          <a:noFill/>
        </p:spPr>
      </p:pic>
      <p:pic>
        <p:nvPicPr>
          <p:cNvPr id="13315" name="Picture 3" descr="C:\Users\Людмила\Desktop\гРОДНО\DSC027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24894"/>
            <a:ext cx="4038600" cy="302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8104" y="908720"/>
            <a:ext cx="3257944" cy="442528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Лютеранская церковь, построенная в 1783 г., неоднократно перестраивалась вплоть до 1912 года. </a:t>
            </a:r>
            <a:endParaRPr lang="ru-RU" sz="2400" dirty="0"/>
          </a:p>
        </p:txBody>
      </p:sp>
      <p:pic>
        <p:nvPicPr>
          <p:cNvPr id="24578" name="Picture 2" descr="C:\Users\Людмила\Desktop\гРОДНО\IMG_16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47907" y="1676400"/>
            <a:ext cx="2566035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32656"/>
            <a:ext cx="8291264" cy="1944216"/>
          </a:xfrm>
        </p:spPr>
        <p:txBody>
          <a:bodyPr/>
          <a:lstStyle/>
          <a:p>
            <a:pPr algn="ctr">
              <a:buNone/>
            </a:pPr>
            <a:r>
              <a:rPr lang="ru-RU" dirty="0" err="1" smtClean="0"/>
              <a:t>Агротуристический</a:t>
            </a:r>
            <a:r>
              <a:rPr lang="ru-RU" dirty="0" smtClean="0"/>
              <a:t> комплекс «</a:t>
            </a:r>
            <a:r>
              <a:rPr lang="ru-RU" dirty="0" err="1" smtClean="0"/>
              <a:t>Гарадзенскі</a:t>
            </a:r>
            <a:r>
              <a:rPr lang="ru-RU" dirty="0" smtClean="0"/>
              <a:t> </a:t>
            </a:r>
            <a:r>
              <a:rPr lang="ru-RU" dirty="0" err="1" smtClean="0"/>
              <a:t>маёнтак</a:t>
            </a:r>
            <a:r>
              <a:rPr lang="ru-RU" dirty="0" smtClean="0"/>
              <a:t> «</a:t>
            </a:r>
            <a:r>
              <a:rPr lang="ru-RU" dirty="0" err="1" smtClean="0"/>
              <a:t>Каробчыцы</a:t>
            </a:r>
            <a:r>
              <a:rPr lang="ru-RU" dirty="0" smtClean="0"/>
              <a:t>» в 7 километрах от города предлагает широкий спектр услуг для гостей и жителей Гродно и Гродненской области.</a:t>
            </a:r>
            <a:endParaRPr lang="ru-RU" dirty="0"/>
          </a:p>
        </p:txBody>
      </p:sp>
      <p:pic>
        <p:nvPicPr>
          <p:cNvPr id="2050" name="Picture 2" descr="C:\Users\Людмила\Desktop\гРОДНО\DSC02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132856"/>
            <a:ext cx="7128792" cy="4018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80112" y="764704"/>
            <a:ext cx="3185936" cy="4569296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/>
              <a:t>Памятник в честь великой белорусско-польской писательницы </a:t>
            </a:r>
            <a:r>
              <a:rPr lang="ru-RU" sz="2000" dirty="0" err="1" smtClean="0"/>
              <a:t>Элизы</a:t>
            </a:r>
            <a:r>
              <a:rPr lang="ru-RU" sz="2000" dirty="0" smtClean="0"/>
              <a:t> </a:t>
            </a:r>
            <a:r>
              <a:rPr lang="ru-RU" sz="2000" dirty="0" err="1" smtClean="0"/>
              <a:t>Ожешко</a:t>
            </a:r>
            <a:r>
              <a:rPr lang="ru-RU" sz="2000" dirty="0" smtClean="0"/>
              <a:t> является одной из старейших архитектурных ценностей города Гродно, его высота достигает почти четырех метров.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 descr="C:\Users\Людмила\Desktop\IMG_16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2808" y="457200"/>
            <a:ext cx="3697263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 – музей Максима Богдановича</a:t>
            </a:r>
            <a:endParaRPr lang="ru-RU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28800"/>
            <a:ext cx="2458616" cy="475252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smtClean="0">
                <a:solidFill>
                  <a:schemeClr val="tx2"/>
                </a:solidFill>
              </a:rPr>
              <a:t>Отличительной особенностью этого музея является то, что это еще и самостоятельный исследовательский центр, занимающийся изучением исторических событий и фактов, связанных с жизнью и творчеством Максима Богдановича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900" dirty="0" smtClean="0"/>
              <a:t/>
            </a:r>
            <a:br>
              <a:rPr lang="ru-RU" sz="1900" dirty="0" smtClean="0"/>
            </a:br>
            <a:endParaRPr lang="ru-RU" sz="1900" dirty="0"/>
          </a:p>
        </p:txBody>
      </p:sp>
      <p:pic>
        <p:nvPicPr>
          <p:cNvPr id="1026" name="Picture 2" descr="C:\Users\Людмила\Desktop\dom-muzey-maksima-bogdanovicha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556792"/>
            <a:ext cx="5759077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Людмила\Desktop\гРОДНО\IMG_15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4059238" cy="3044429"/>
          </a:xfrm>
          <a:prstGeom prst="rect">
            <a:avLst/>
          </a:prstGeom>
          <a:noFill/>
        </p:spPr>
      </p:pic>
      <p:pic>
        <p:nvPicPr>
          <p:cNvPr id="23555" name="Picture 3" descr="C:\Users\Людмила\Desktop\гРОДНО\IMG_16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3004487"/>
            <a:ext cx="4038600" cy="22666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476673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tx2">
                    <a:lumMod val="10000"/>
                  </a:schemeClr>
                </a:solidFill>
              </a:rPr>
              <a:t>Город </a:t>
            </a:r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расположен в западной части области, на берегах </a:t>
            </a:r>
            <a:r>
              <a:rPr lang="ru-RU" sz="3200" dirty="0" smtClean="0">
                <a:solidFill>
                  <a:schemeClr val="tx2">
                    <a:lumMod val="10000"/>
                  </a:schemeClr>
                </a:solidFill>
              </a:rPr>
              <a:t>Немана.</a:t>
            </a:r>
            <a:endParaRPr lang="ru-RU" sz="32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Людмила\Desktop\гРОДНО\IMG_1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61588" y="1935163"/>
            <a:ext cx="782082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15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Авторский коллектив</a:t>
            </a:r>
          </a:p>
          <a:p>
            <a:pPr algn="ctr">
              <a:buNone/>
            </a:pPr>
            <a:r>
              <a:rPr lang="ru-RU" sz="3200" i="1" smtClean="0">
                <a:solidFill>
                  <a:schemeClr val="tx2">
                    <a:lumMod val="10000"/>
                  </a:schemeClr>
                </a:solidFill>
              </a:rPr>
              <a:t>кафедры </a:t>
            </a:r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общей физики</a:t>
            </a:r>
          </a:p>
          <a:p>
            <a:pPr algn="ctr">
              <a:buNone/>
            </a:pPr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Кувшинов В.М.</a:t>
            </a:r>
          </a:p>
          <a:p>
            <a:pPr algn="ctr">
              <a:buNone/>
            </a:pPr>
            <a:r>
              <a:rPr lang="ru-RU" sz="3200" i="1" dirty="0" err="1" smtClean="0">
                <a:solidFill>
                  <a:schemeClr val="tx2">
                    <a:lumMod val="10000"/>
                  </a:schemeClr>
                </a:solidFill>
              </a:rPr>
              <a:t>Тихова</a:t>
            </a:r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 Е.А.</a:t>
            </a:r>
          </a:p>
          <a:p>
            <a:pPr algn="ctr">
              <a:buNone/>
            </a:pPr>
            <a:r>
              <a:rPr lang="ru-RU" sz="3200" i="1" dirty="0" err="1" smtClean="0">
                <a:solidFill>
                  <a:schemeClr val="tx2">
                    <a:lumMod val="10000"/>
                  </a:schemeClr>
                </a:solidFill>
              </a:rPr>
              <a:t>Федосенко</a:t>
            </a:r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 Е.А.</a:t>
            </a:r>
          </a:p>
          <a:p>
            <a:pPr algn="ctr">
              <a:buNone/>
            </a:pPr>
            <a:r>
              <a:rPr lang="ru-RU" sz="3200" i="1" dirty="0" err="1" smtClean="0">
                <a:solidFill>
                  <a:schemeClr val="tx2">
                    <a:lumMod val="10000"/>
                  </a:schemeClr>
                </a:solidFill>
              </a:rPr>
              <a:t>Дробышевская</a:t>
            </a:r>
            <a:r>
              <a:rPr lang="ru-RU" sz="3200" i="1" dirty="0" smtClean="0">
                <a:solidFill>
                  <a:schemeClr val="tx2">
                    <a:lumMod val="10000"/>
                  </a:schemeClr>
                </a:solidFill>
              </a:rPr>
              <a:t> О.А.</a:t>
            </a:r>
          </a:p>
          <a:p>
            <a:pPr algn="ctr">
              <a:buNone/>
            </a:pPr>
            <a:endParaRPr lang="ru-RU" sz="3200" i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Людмила\Desktop\гРОДНО\DSC02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4968552" cy="3726414"/>
          </a:xfrm>
          <a:prstGeom prst="rect">
            <a:avLst/>
          </a:prstGeom>
          <a:noFill/>
        </p:spPr>
      </p:pic>
      <p:pic>
        <p:nvPicPr>
          <p:cNvPr id="3074" name="Picture 2" descr="C:\Users\Людмила\Desktop\гРОДНО\DSC02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3899925" cy="29249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4114800" cy="270053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 Гостям предлагается посетить ресторан </a:t>
            </a:r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</a:rPr>
              <a:t>«Замак Зеваны»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 и отведать блюда белорусской кухни.</a:t>
            </a:r>
            <a:endParaRPr lang="ru-RU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7410" name="Picture 2" descr="C:\Users\Людмила\Desktop\гРОДНО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3004487"/>
            <a:ext cx="4038600" cy="2266664"/>
          </a:xfrm>
          <a:prstGeom prst="rect">
            <a:avLst/>
          </a:prstGeom>
          <a:noFill/>
        </p:spPr>
      </p:pic>
      <p:pic>
        <p:nvPicPr>
          <p:cNvPr id="6" name="Picture 6" descr="C:\Users\Людмила\Desktop\гРОДНО\DSC027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2641" y="1700808"/>
            <a:ext cx="3890356" cy="3568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Людмила\Desktop\гРОДНО\DSC027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4059238" cy="3044429"/>
          </a:xfrm>
          <a:prstGeom prst="rect">
            <a:avLst/>
          </a:prstGeom>
          <a:noFill/>
        </p:spPr>
      </p:pic>
      <p:pic>
        <p:nvPicPr>
          <p:cNvPr id="19461" name="Picture 5" descr="C:\Users\Людмила\Desktop\гРОДНО\DSC027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4059238" cy="3044429"/>
          </a:xfrm>
          <a:prstGeom prst="rect">
            <a:avLst/>
          </a:prstGeom>
          <a:noFill/>
        </p:spPr>
      </p:pic>
      <p:pic>
        <p:nvPicPr>
          <p:cNvPr id="5" name="Picture 3" descr="C:\Users\Людмила\Desktop\гРОДНО\DSC027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84984"/>
            <a:ext cx="4059238" cy="304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10000"/>
                  </a:schemeClr>
                </a:solidFill>
              </a:rPr>
              <a:t> Для детей создан </a:t>
            </a:r>
            <a:r>
              <a:rPr lang="ru-RU" b="1" dirty="0" smtClean="0">
                <a:solidFill>
                  <a:schemeClr val="tx2">
                    <a:lumMod val="10000"/>
                  </a:schemeClr>
                </a:solidFill>
              </a:rPr>
              <a:t>«Сквер улыбки»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4" name="Picture 3" descr="C:\Users\Людмила\Desktop\гРОДНО\DSC027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044" y="1935163"/>
            <a:ext cx="5853912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cap="all" dirty="0" smtClean="0">
                <a:solidFill>
                  <a:schemeClr val="tx2">
                    <a:lumMod val="10000"/>
                  </a:schemeClr>
                </a:solidFill>
              </a:rPr>
              <a:t>ЖИВОТНЫЙ МИР КОРОБЧИЦ </a:t>
            </a:r>
            <a:endParaRPr lang="ru-RU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146" name="Picture 2" descr="C:\Users\Людмила\Desktop\гРОДНО\DSC02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264696" cy="4698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Людмила\Desktop\гРОДНО\DSC0277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624894"/>
            <a:ext cx="4038600" cy="3025850"/>
          </a:xfrm>
          <a:prstGeom prst="rect">
            <a:avLst/>
          </a:prstGeom>
          <a:noFill/>
        </p:spPr>
      </p:pic>
      <p:pic>
        <p:nvPicPr>
          <p:cNvPr id="6" name="Picture 3" descr="C:\Users\Людмила\Desktop\гРОДНО\DSC027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7"/>
            <a:ext cx="4059238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Людмила\Desktop\гРОДНО\DSC027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2817"/>
            <a:ext cx="4059238" cy="3559398"/>
          </a:xfrm>
          <a:prstGeom prst="rect">
            <a:avLst/>
          </a:prstGeom>
          <a:noFill/>
        </p:spPr>
      </p:pic>
      <p:pic>
        <p:nvPicPr>
          <p:cNvPr id="9219" name="Picture 3" descr="C:\Users\Людмила\Desktop\гРОДНО\DSC027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692697"/>
            <a:ext cx="4059238" cy="3358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169</TotalTime>
  <Words>209</Words>
  <Application>Microsoft Office PowerPoint</Application>
  <PresentationFormat>Экран (4:3)</PresentationFormat>
  <Paragraphs>25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Дорогами Беларуси. Гродно</vt:lpstr>
      <vt:lpstr>Слайд 2</vt:lpstr>
      <vt:lpstr>Слайд 3</vt:lpstr>
      <vt:lpstr> Гостям предлагается посетить ресторан «Замак Зеваны» и отведать блюда белорусской кухни.</vt:lpstr>
      <vt:lpstr>Слайд 5</vt:lpstr>
      <vt:lpstr> Для детей создан «Сквер улыбки»</vt:lpstr>
      <vt:lpstr>ЖИВОТНЫЙ МИР КОРОБЧИЦ </vt:lpstr>
      <vt:lpstr>Слайд 8</vt:lpstr>
      <vt:lpstr>Слайд 9</vt:lpstr>
      <vt:lpstr>Слайд 10</vt:lpstr>
      <vt:lpstr> Также здесь есть музей резьбы по дереву и охотничий домик </vt:lpstr>
      <vt:lpstr>Слайд 12</vt:lpstr>
      <vt:lpstr>КОНЮШНЯ И ЛОШАДИ КОРОБЧИЦ</vt:lpstr>
      <vt:lpstr>«Гродненская крепость - Партизанский лагерь»</vt:lpstr>
      <vt:lpstr>Слайд 15</vt:lpstr>
      <vt:lpstr>Слайд 16</vt:lpstr>
      <vt:lpstr>Слайд 17</vt:lpstr>
      <vt:lpstr>Слайд 18</vt:lpstr>
      <vt:lpstr>Слайд 19</vt:lpstr>
      <vt:lpstr>Слайд 20</vt:lpstr>
      <vt:lpstr>Дом – музей Максима Богдановича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Дорогами Беларуси. Гродно</dc:title>
  <dc:creator>Людмила</dc:creator>
  <cp:lastModifiedBy>GURINOVICH</cp:lastModifiedBy>
  <cp:revision>19</cp:revision>
  <dcterms:created xsi:type="dcterms:W3CDTF">2016-06-09T18:46:01Z</dcterms:created>
  <dcterms:modified xsi:type="dcterms:W3CDTF">2016-10-19T10:26:49Z</dcterms:modified>
</cp:coreProperties>
</file>