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E4F6F-0A1E-403E-AD5E-0FF460F21F9D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5DD2EC-E242-4DD4-A0A0-AC75F6E7CB7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 advTm="10000"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4752528"/>
          </a:xfrm>
        </p:spPr>
        <p:txBody>
          <a:bodyPr/>
          <a:lstStyle/>
          <a:p>
            <a:r>
              <a:rPr lang="ru-RU" sz="3200" dirty="0" smtClean="0">
                <a:solidFill>
                  <a:schemeClr val="tx2"/>
                </a:solidFill>
              </a:rPr>
              <a:t>Учреждение образования «ГГУ им. </a:t>
            </a:r>
            <a:r>
              <a:rPr lang="ru-RU" sz="3200" dirty="0" err="1" smtClean="0">
                <a:solidFill>
                  <a:schemeClr val="tx2"/>
                </a:solidFill>
              </a:rPr>
              <a:t>Франциско</a:t>
            </a:r>
            <a:r>
              <a:rPr lang="ru-RU" sz="3200" dirty="0" smtClean="0">
                <a:solidFill>
                  <a:schemeClr val="tx2"/>
                </a:solidFill>
              </a:rPr>
              <a:t> Скорины» </a:t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>Физический факультет</a:t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>Волонтерский отряд «Мы Вместе!» </a:t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/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>Посетили Гомельского детского дома-интерната</a:t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>Подготовила : Брагинец Алина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5661248"/>
            <a:ext cx="7772400" cy="936104"/>
          </a:xfrm>
        </p:spPr>
        <p:txBody>
          <a:bodyPr/>
          <a:lstStyle/>
          <a:p>
            <a:r>
              <a:rPr lang="ru-RU" dirty="0" smtClean="0"/>
              <a:t>                                                    2015г.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0"/>
            <a:ext cx="1158875" cy="1238250"/>
          </a:xfrm>
          <a:prstGeom prst="rect">
            <a:avLst/>
          </a:prstGeom>
          <a:noFill/>
        </p:spPr>
      </p:pic>
      <p:pic>
        <p:nvPicPr>
          <p:cNvPr id="5" name="Рисунок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4300" y="5572140"/>
            <a:ext cx="14097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5857892"/>
            <a:ext cx="10096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 . Руководителя</a:t>
            </a:r>
            <a:endParaRPr lang="ru-RU" dirty="0"/>
          </a:p>
        </p:txBody>
      </p:sp>
      <p:pic>
        <p:nvPicPr>
          <p:cNvPr id="5" name="Содержимое 4" descr="d_FNGBkKAi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63888" y="2060848"/>
            <a:ext cx="3325416" cy="4433888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74924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Подготовила:  волонтер отряда «Мы Вместе!»Брагинец Алина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2015г</a:t>
            </a:r>
            <a:endParaRPr lang="ru-RU" dirty="0"/>
          </a:p>
        </p:txBody>
      </p:sp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Группа № 1 </a:t>
            </a:r>
            <a:br>
              <a:rPr lang="ru-RU" dirty="0" smtClean="0"/>
            </a:br>
            <a:r>
              <a:rPr lang="ru-RU" dirty="0" smtClean="0"/>
              <a:t>дети с 14 лет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поздравлению ко Дню матери!!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День матери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Один из самых чудесных дней в году является День матери!!! Его любят не столько взрослые сколько дети, так как они могут порадовать дорогих и близких себе людей!!! Это очень прекрасно.</a:t>
            </a:r>
          </a:p>
          <a:p>
            <a:r>
              <a:rPr lang="ru-RU" dirty="0" smtClean="0"/>
              <a:t>Наш волонтерский отряд решил отправиться в центр где смог бы помочь детям, создать прекрасные открытки своими руками!!!</a:t>
            </a:r>
            <a:endParaRPr lang="ru-RU" dirty="0"/>
          </a:p>
        </p:txBody>
      </p:sp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Создаем открытки своими руками</a:t>
            </a:r>
            <a:endParaRPr lang="ru-RU" sz="4400" dirty="0"/>
          </a:p>
        </p:txBody>
      </p:sp>
      <p:pic>
        <p:nvPicPr>
          <p:cNvPr id="5" name="Содержимое 4" descr="XX-wFiY-xN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429000"/>
            <a:ext cx="4038600" cy="3028950"/>
          </a:xfrm>
        </p:spPr>
      </p:pic>
      <p:pic>
        <p:nvPicPr>
          <p:cNvPr id="6" name="Содержимое 5" descr="qRxi3Is_lB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88024" y="2060848"/>
            <a:ext cx="4038600" cy="3028950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wX0uxbVmXS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836712"/>
            <a:ext cx="4038600" cy="3028950"/>
          </a:xfrm>
        </p:spPr>
      </p:pic>
      <p:pic>
        <p:nvPicPr>
          <p:cNvPr id="6" name="Содержимое 5" descr="83GubI_Uwro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623344"/>
            <a:ext cx="4038600" cy="3028950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lMPGXCAlOF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124744"/>
            <a:ext cx="4038600" cy="3028950"/>
          </a:xfrm>
        </p:spPr>
      </p:pic>
      <p:pic>
        <p:nvPicPr>
          <p:cNvPr id="6" name="Содержимое 5" descr="4h4Mxu5Sr6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623344"/>
            <a:ext cx="4038600" cy="3028950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Открытки дарили сразу!</a:t>
            </a:r>
            <a:endParaRPr lang="ru-RU" dirty="0"/>
          </a:p>
        </p:txBody>
      </p:sp>
      <p:pic>
        <p:nvPicPr>
          <p:cNvPr id="5" name="Содержимое 4" descr="s_NFsTougOw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2492896"/>
            <a:ext cx="5046712" cy="3785034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 конечно же маленькие презенты!!!</a:t>
            </a:r>
            <a:endParaRPr lang="ru-RU" dirty="0"/>
          </a:p>
        </p:txBody>
      </p:sp>
      <p:pic>
        <p:nvPicPr>
          <p:cNvPr id="5" name="Содержимое 4" descr="HS4KygCL67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284984"/>
            <a:ext cx="4038600" cy="3028950"/>
          </a:xfrm>
        </p:spPr>
      </p:pic>
      <p:pic>
        <p:nvPicPr>
          <p:cNvPr id="6" name="Содержимое 5" descr="B6zcvVqXL9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4008" y="1988840"/>
            <a:ext cx="4038600" cy="3028950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Мы очень хорошо провели время вместе с детьми</a:t>
            </a:r>
            <a:endParaRPr lang="ru-RU" dirty="0"/>
          </a:p>
        </p:txBody>
      </p:sp>
      <p:pic>
        <p:nvPicPr>
          <p:cNvPr id="5" name="Содержимое 4" descr="mf3ph9ITl-U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276872"/>
            <a:ext cx="5616624" cy="3533006"/>
          </a:xfrm>
        </p:spPr>
      </p:pic>
    </p:spTree>
  </p:cSld>
  <p:clrMapOvr>
    <a:masterClrMapping/>
  </p:clrMapOvr>
  <p:transition spd="med" advClick="0"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112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Учреждение образования «ГГУ им. Франциско Скорины»  Физический факультет Волонтерский отряд «Мы Вместе!»   Посетили Гомельского детского дома-интерната Подготовила : Брагинец Алина </vt:lpstr>
      <vt:lpstr>Группа № 1  дети с 14 лет</vt:lpstr>
      <vt:lpstr>День матери</vt:lpstr>
      <vt:lpstr>Создаем открытки своими руками</vt:lpstr>
      <vt:lpstr>Слайд 5</vt:lpstr>
      <vt:lpstr>Слайд 6</vt:lpstr>
      <vt:lpstr>Открытки дарили сразу!</vt:lpstr>
      <vt:lpstr>И конечно же маленькие презенты!!!</vt:lpstr>
      <vt:lpstr>Мы очень хорошо провели время вместе с детьми</vt:lpstr>
      <vt:lpstr>Зам . Руководителя</vt:lpstr>
      <vt:lpstr>Подготовила:  волонтер отряда «Мы Вместе!»Брагинец Алина                             2015г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Alina</dc:creator>
  <cp:lastModifiedBy>Admin</cp:lastModifiedBy>
  <cp:revision>10</cp:revision>
  <dcterms:created xsi:type="dcterms:W3CDTF">2015-10-19T23:54:18Z</dcterms:created>
  <dcterms:modified xsi:type="dcterms:W3CDTF">2015-10-20T01:15:30Z</dcterms:modified>
</cp:coreProperties>
</file>