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3" r:id="rId21"/>
    <p:sldId id="277" r:id="rId22"/>
    <p:sldId id="280" r:id="rId23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nialnee.net/authors/Friedrich_Adolph_Wilhelm_Diesterwe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476672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Республики Беларусь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Учреждение   образования 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“Гомельский государственный университет им.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Ф.Скорины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Физический факультет</a:t>
            </a:r>
            <a:endParaRPr lang="ru-RU" sz="1400" b="1" i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4293096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 студенты гр.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Ф-42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Борисова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Юлия</a:t>
            </a:r>
            <a:r>
              <a:rPr lang="ru-RU" sz="1400" b="1" i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400" b="1" i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Старушенко Диана.</a:t>
            </a:r>
          </a:p>
          <a:p>
            <a:r>
              <a:rPr lang="ru-RU" sz="1400" b="1" i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Чистякова Галина.</a:t>
            </a:r>
          </a:p>
          <a:p>
            <a:endParaRPr lang="ru-RU" sz="1400" b="1" i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i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Гомель 2014</a:t>
            </a:r>
            <a:endParaRPr lang="ru-RU" sz="1400" b="1" i="1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2348880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Практика </a:t>
            </a:r>
          </a:p>
          <a:p>
            <a:pPr algn="ctr"/>
            <a:r>
              <a:rPr lang="ru-RU" sz="4000" b="1" i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ГУО «СШ №27»</a:t>
            </a:r>
            <a:endParaRPr lang="ru-RU" sz="4000" b="1" i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Nasha-pesnya-na-den_-uchitelya-My-lyubim-vasrodnye-vashi-lic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100" end="185755.42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1" y="2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2"/>
    </mc:Choice>
    <mc:Fallback>
      <p:transition spd="slow" advTm="1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0812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4536503" cy="302433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153756" cy="27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6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890">
        <p14:ripple/>
      </p:transition>
    </mc:Choice>
    <mc:Fallback>
      <p:transition spd="slow" advTm="5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Внеклассные мероприятия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07776219"/>
      </p:ext>
    </p:extLst>
  </p:cSld>
  <p:clrMapOvr>
    <a:masterClrMapping/>
  </p:clrMapOvr>
  <p:transition spd="slow" advTm="4242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87303308"/>
      </p:ext>
    </p:extLst>
  </p:cSld>
  <p:clrMapOvr>
    <a:masterClrMapping/>
  </p:clrMapOvr>
  <p:transition spd="slow" advTm="6393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9313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91">
        <p:split orient="vert"/>
      </p:transition>
    </mc:Choice>
    <mc:Fallback>
      <p:transition spd="slow" advTm="72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9516532"/>
      </p:ext>
    </p:extLst>
  </p:cSld>
  <p:clrMapOvr>
    <a:masterClrMapping/>
  </p:clrMapOvr>
  <p:transition spd="slow" advTm="5629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2"/>
          </a:xfrm>
        </p:spPr>
      </p:pic>
    </p:spTree>
    <p:extLst>
      <p:ext uri="{BB962C8B-B14F-4D97-AF65-F5344CB8AC3E}">
        <p14:creationId xmlns:p14="http://schemas.microsoft.com/office/powerpoint/2010/main" val="202771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3"/>
    </mc:Choice>
    <mc:Fallback>
      <p:transition spd="slow" advTm="669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2"/>
          </a:xfrm>
        </p:spPr>
      </p:pic>
    </p:spTree>
    <p:extLst>
      <p:ext uri="{BB962C8B-B14F-4D97-AF65-F5344CB8AC3E}">
        <p14:creationId xmlns:p14="http://schemas.microsoft.com/office/powerpoint/2010/main" val="22266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942">
        <p14:ripple/>
      </p:transition>
    </mc:Choice>
    <mc:Fallback>
      <p:transition spd="slow" advTm="5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87139283"/>
      </p:ext>
    </p:extLst>
  </p:cSld>
  <p:clrMapOvr>
    <a:masterClrMapping/>
  </p:clrMapOvr>
  <p:transition spd="slow" advTm="4931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70517"/>
            <a:ext cx="4693816" cy="312921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345391" cy="28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56311"/>
      </p:ext>
    </p:extLst>
  </p:cSld>
  <p:clrMapOvr>
    <a:masterClrMapping/>
  </p:clrMapOvr>
  <p:transition spd="slow" advTm="867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85865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18">
        <p:circle/>
      </p:transition>
    </mc:Choice>
    <mc:Fallback>
      <p:transition spd="slow" advTm="501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3"/>
          <p:cNvSpPr/>
          <p:nvPr/>
        </p:nvSpPr>
        <p:spPr>
          <a:xfrm flipV="1">
            <a:off x="810994" y="0"/>
            <a:ext cx="7433414" cy="1080120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60011" y="186117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школе</a:t>
            </a:r>
            <a:endParaRPr lang="ru-RU" sz="4000" b="1" dirty="0">
              <a:ln w="1841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810994" y="1772816"/>
            <a:ext cx="7433414" cy="4608512"/>
          </a:xfrm>
          <a:prstGeom prst="round2SameRect">
            <a:avLst>
              <a:gd name="adj1" fmla="val 3590"/>
              <a:gd name="adj2" fmla="val 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Живут здесь замечательные люди.</a:t>
            </a:r>
            <a:br>
              <a:rPr lang="ru-RU" sz="2400" b="1" dirty="0"/>
            </a:br>
            <a:endParaRPr lang="ru-RU" sz="2400" dirty="0"/>
          </a:p>
          <a:p>
            <a:pPr algn="ctr"/>
            <a:r>
              <a:rPr lang="ru-RU" sz="2400" b="1" dirty="0"/>
              <a:t>Растут здесь замечательные дети</a:t>
            </a:r>
            <a:r>
              <a:rPr lang="ru-RU" sz="2400" b="1" dirty="0" smtClean="0"/>
              <a:t>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b="1" dirty="0"/>
              <a:t>Учат их замечательные педагоги.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30652"/>
      </p:ext>
    </p:extLst>
  </p:cSld>
  <p:clrMapOvr>
    <a:masterClrMapping/>
  </p:clrMapOvr>
  <p:transition spd="slow" advTm="1091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17246" cy="3078164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3356992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09714"/>
      </p:ext>
    </p:extLst>
  </p:cSld>
  <p:clrMapOvr>
    <a:masterClrMapping/>
  </p:clrMapOvr>
  <p:transition spd="slow" advTm="5944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993815"/>
            <a:ext cx="4176464" cy="313234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980260" cy="29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42">
        <p:fade/>
      </p:transition>
    </mc:Choice>
    <mc:Fallback>
      <p:transition spd="med" advTm="5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FrankRuehl" pitchFamily="34" charset="-79"/>
              </a:rPr>
              <a:t>Самым важным явлением в школе, самым поучительным предметом, самым живым примером для ученика является сам учитель. Он — олицетворенный метод обучения, само воплощение принципа воспитания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FrankRuehl" pitchFamily="34" charset="-79"/>
              </a:rPr>
              <a:t>.</a:t>
            </a:r>
          </a:p>
          <a:p>
            <a:pPr marL="0" indent="0" algn="ctr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FrankRuehl" pitchFamily="34" charset="-79"/>
            </a:endParaRPr>
          </a:p>
          <a:p>
            <a:pPr marL="0" indent="0" algn="ctr">
              <a:buNone/>
            </a:pPr>
            <a:r>
              <a:rPr lang="ru-RU" sz="2000" i="1" u="sng" dirty="0">
                <a:solidFill>
                  <a:srgbClr val="E49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hlinkClick r:id="rId2"/>
              </a:rPr>
              <a:t>Адольф </a:t>
            </a:r>
            <a:r>
              <a:rPr lang="ru-RU" sz="2000" i="1" u="sng" dirty="0" err="1">
                <a:solidFill>
                  <a:srgbClr val="E49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hlinkClick r:id="rId2"/>
              </a:rPr>
              <a:t>Дистервег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FrankRuehl" pitchFamily="34" charset="-79"/>
            </a:endParaRPr>
          </a:p>
          <a:p>
            <a:pPr marL="0" indent="0" algn="ctr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91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физики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1039"/>
            <a:ext cx="4190477" cy="277619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16" y="3212976"/>
            <a:ext cx="434765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9332"/>
      </p:ext>
    </p:extLst>
  </p:cSld>
  <p:clrMapOvr>
    <a:masterClrMapping/>
  </p:clrMapOvr>
  <p:transition spd="slow" advTm="8685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первые уроки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240693" cy="4680520"/>
          </a:xfrm>
        </p:spPr>
      </p:pic>
    </p:spTree>
    <p:extLst>
      <p:ext uri="{BB962C8B-B14F-4D97-AF65-F5344CB8AC3E}">
        <p14:creationId xmlns:p14="http://schemas.microsoft.com/office/powerpoint/2010/main" val="261791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403">
        <p:split orient="vert"/>
      </p:transition>
    </mc:Choice>
    <mc:Fallback>
      <p:transition spd="slow" advTm="74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076270" cy="305720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076270" cy="30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6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670">
        <p14:reveal/>
      </p:transition>
    </mc:Choice>
    <mc:Fallback>
      <p:transition spd="slow" advTm="7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799"/>
            <a:ext cx="5760640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79599"/>
      </p:ext>
    </p:extLst>
  </p:cSld>
  <p:clrMapOvr>
    <a:masterClrMapping/>
  </p:clrMapOvr>
  <p:transition spd="slow" advTm="10125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378906"/>
            <a:ext cx="6329677" cy="4747258"/>
          </a:xfrm>
        </p:spPr>
      </p:pic>
    </p:spTree>
    <p:extLst>
      <p:ext uri="{BB962C8B-B14F-4D97-AF65-F5344CB8AC3E}">
        <p14:creationId xmlns:p14="http://schemas.microsoft.com/office/powerpoint/2010/main" val="1692445488"/>
      </p:ext>
    </p:extLst>
  </p:cSld>
  <p:clrMapOvr>
    <a:masterClrMapping/>
  </p:clrMapOvr>
  <p:transition spd="slow" advTm="9092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урок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976664" cy="4482499"/>
          </a:xfrm>
        </p:spPr>
      </p:pic>
    </p:spTree>
    <p:extLst>
      <p:ext uri="{BB962C8B-B14F-4D97-AF65-F5344CB8AC3E}">
        <p14:creationId xmlns:p14="http://schemas.microsoft.com/office/powerpoint/2010/main" val="246841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86">
        <p:circle/>
      </p:transition>
    </mc:Choice>
    <mc:Fallback>
      <p:transition spd="slow" advTm="748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ученики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213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519">
        <p:fade/>
      </p:transition>
    </mc:Choice>
    <mc:Fallback>
      <p:transition spd="med" advTm="155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78</Words>
  <Application>Microsoft Office PowerPoint</Application>
  <PresentationFormat>Экран (4:3)</PresentationFormat>
  <Paragraphs>23</Paragraphs>
  <Slides>22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  <vt:variant>
        <vt:lpstr>Произвольные показы</vt:lpstr>
      </vt:variant>
      <vt:variant>
        <vt:i4>1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Кабинет физики</vt:lpstr>
      <vt:lpstr>Наши первые уроки</vt:lpstr>
      <vt:lpstr>Презентация PowerPoint</vt:lpstr>
      <vt:lpstr>Презентация PowerPoint</vt:lpstr>
      <vt:lpstr>Презентация PowerPoint</vt:lpstr>
      <vt:lpstr>Открытый урок</vt:lpstr>
      <vt:lpstr>Наши ученики</vt:lpstr>
      <vt:lpstr>Презентация PowerPoint</vt:lpstr>
      <vt:lpstr>Внеклассные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Storm</cp:lastModifiedBy>
  <cp:revision>13</cp:revision>
  <dcterms:created xsi:type="dcterms:W3CDTF">2012-08-01T11:46:51Z</dcterms:created>
  <dcterms:modified xsi:type="dcterms:W3CDTF">2014-02-04T23:09:29Z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155742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