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66" r:id="rId6"/>
    <p:sldId id="259" r:id="rId7"/>
    <p:sldId id="260" r:id="rId8"/>
    <p:sldId id="261" r:id="rId9"/>
    <p:sldId id="262" r:id="rId10"/>
    <p:sldId id="264" r:id="rId11"/>
    <p:sldId id="265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318" autoAdjust="0"/>
  </p:normalViewPr>
  <p:slideViewPr>
    <p:cSldViewPr>
      <p:cViewPr varScale="1">
        <p:scale>
          <a:sx n="53" d="100"/>
          <a:sy n="53" d="100"/>
        </p:scale>
        <p:origin x="-9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6ACF753-31AC-47E4-8693-F4AE95F65E92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753-31AC-47E4-8693-F4AE95F65E92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6ACF753-31AC-47E4-8693-F4AE95F65E92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98EC86D-9F0C-48AC-B6DC-EF6EB498A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44824"/>
            <a:ext cx="6400800" cy="130985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Эхо Афганской войны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800800" cy="22322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Посвящается памяти моего отца </a:t>
            </a:r>
            <a:r>
              <a:rPr lang="ru-RU" dirty="0" err="1" smtClean="0">
                <a:solidFill>
                  <a:srgbClr val="00B050"/>
                </a:solidFill>
              </a:rPr>
              <a:t>Халецкого</a:t>
            </a:r>
            <a:r>
              <a:rPr lang="ru-RU" dirty="0" smtClean="0">
                <a:solidFill>
                  <a:srgbClr val="00B050"/>
                </a:solidFill>
              </a:rPr>
              <a:t> Александра Васильевича (06.06.1960-05.05.2007)</a:t>
            </a:r>
          </a:p>
          <a:p>
            <a:pPr algn="just"/>
            <a:r>
              <a:rPr lang="ru-RU" sz="1800" dirty="0" smtClean="0"/>
              <a:t>                                             Выполнила студентка 5 курса</a:t>
            </a:r>
          </a:p>
          <a:p>
            <a:pPr algn="just"/>
            <a:r>
              <a:rPr lang="ru-RU" sz="1800" dirty="0" smtClean="0"/>
              <a:t>                    Специальности: </a:t>
            </a:r>
            <a:r>
              <a:rPr lang="ru-RU" sz="1800" dirty="0" err="1" smtClean="0"/>
              <a:t>Физика.Техническое</a:t>
            </a:r>
            <a:r>
              <a:rPr lang="ru-RU" sz="1800" dirty="0" smtClean="0"/>
              <a:t> творчество.</a:t>
            </a:r>
          </a:p>
          <a:p>
            <a:pPr algn="just"/>
            <a:r>
              <a:rPr lang="ru-RU" sz="1800" dirty="0" smtClean="0"/>
              <a:t>                                               </a:t>
            </a:r>
            <a:r>
              <a:rPr lang="ru-RU" sz="1800" dirty="0" err="1" smtClean="0"/>
              <a:t>Халецкая</a:t>
            </a:r>
            <a:r>
              <a:rPr lang="ru-RU" sz="1800" dirty="0" smtClean="0"/>
              <a:t> Дарья Александровна</a:t>
            </a:r>
            <a:endParaRPr lang="ru-RU" sz="1800" dirty="0"/>
          </a:p>
        </p:txBody>
      </p:sp>
      <p:pic>
        <p:nvPicPr>
          <p:cNvPr id="8" name="22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76470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Министерство образования республики Беларусь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Учреждение образования “ГГУ имени Ф. Скорины</a:t>
            </a:r>
            <a:r>
              <a:rPr lang="ru-RU" dirty="0" smtClean="0">
                <a:solidFill>
                  <a:srgbClr val="7030A0"/>
                </a:solidFill>
              </a:rPr>
              <a:t>”.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dirty="0">
                <a:solidFill>
                  <a:srgbClr val="7030A0"/>
                </a:solidFill>
              </a:rPr>
              <a:t>Физический факультет</a:t>
            </a:r>
          </a:p>
        </p:txBody>
      </p:sp>
    </p:spTree>
    <p:extLst>
      <p:ext uri="{BB962C8B-B14F-4D97-AF65-F5344CB8AC3E}">
        <p14:creationId xmlns:p14="http://schemas.microsoft.com/office/powerpoint/2010/main" val="23431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Боевые товарищи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39"/>
            <a:ext cx="6480720" cy="4186263"/>
          </a:xfrm>
        </p:spPr>
      </p:pic>
    </p:spTree>
    <p:extLst>
      <p:ext uri="{BB962C8B-B14F-4D97-AF65-F5344CB8AC3E}">
        <p14:creationId xmlns:p14="http://schemas.microsoft.com/office/powerpoint/2010/main" val="31405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афганистан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indent="0">
              <a:buNone/>
            </a:pPr>
            <a:r>
              <a:rPr lang="ru-RU" sz="4500" dirty="0"/>
              <a:t>Заткнулись духи. Бой </a:t>
            </a:r>
            <a:r>
              <a:rPr lang="ru-RU" sz="4500" dirty="0" smtClean="0"/>
              <a:t>затих. Мы </a:t>
            </a:r>
            <a:r>
              <a:rPr lang="ru-RU" sz="4500" dirty="0"/>
              <a:t>молча с жадностью </a:t>
            </a:r>
            <a:r>
              <a:rPr lang="ru-RU" sz="4500" dirty="0" smtClean="0"/>
              <a:t>курили. С </a:t>
            </a:r>
            <a:r>
              <a:rPr lang="ru-RU" sz="4500" dirty="0"/>
              <a:t>друзей погибших </a:t>
            </a:r>
            <a:r>
              <a:rPr lang="ru-RU" sz="4500" dirty="0" err="1" smtClean="0"/>
              <a:t>семерых,глаз</a:t>
            </a:r>
            <a:r>
              <a:rPr lang="ru-RU" sz="4500" dirty="0" smtClean="0"/>
              <a:t> </a:t>
            </a:r>
            <a:r>
              <a:rPr lang="ru-RU" sz="4500" dirty="0"/>
              <a:t>долго-долго не </a:t>
            </a:r>
            <a:r>
              <a:rPr lang="ru-RU" sz="4500" dirty="0" smtClean="0"/>
              <a:t>сводили. А </a:t>
            </a:r>
            <a:r>
              <a:rPr lang="ru-RU" sz="4500" dirty="0"/>
              <a:t>сколько было их еще </a:t>
            </a:r>
            <a:r>
              <a:rPr lang="ru-RU" sz="4500" dirty="0" smtClean="0"/>
              <a:t>-атак</a:t>
            </a:r>
            <a:r>
              <a:rPr lang="ru-RU" sz="4500" dirty="0"/>
              <a:t>, засад, смертей, ранений</a:t>
            </a:r>
            <a:r>
              <a:rPr lang="ru-RU" sz="4500" dirty="0" smtClean="0"/>
              <a:t>...Кто </a:t>
            </a:r>
            <a:r>
              <a:rPr lang="ru-RU" sz="4500" dirty="0"/>
              <a:t>там хоть раз под пули </a:t>
            </a:r>
            <a:r>
              <a:rPr lang="ru-RU" sz="4500" dirty="0" smtClean="0"/>
              <a:t>шел, тот </a:t>
            </a:r>
            <a:r>
              <a:rPr lang="ru-RU" sz="4500" dirty="0"/>
              <a:t>знает цену и мгновенью. </a:t>
            </a:r>
            <a:endParaRPr lang="ru-RU" sz="4500" dirty="0" smtClean="0"/>
          </a:p>
          <a:p>
            <a:pPr indent="0">
              <a:buNone/>
            </a:pPr>
            <a:endParaRPr lang="ru-RU" sz="4500" dirty="0" smtClean="0"/>
          </a:p>
          <a:p>
            <a:pPr indent="0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Сколько </a:t>
            </a:r>
            <a:r>
              <a:rPr lang="ru-RU" sz="4500" dirty="0">
                <a:solidFill>
                  <a:srgbClr val="002060"/>
                </a:solidFill>
              </a:rPr>
              <a:t>их: матерей, вдов, детей обездоленных, для которых слово «Афганистан» будет всегда паролем, болью, родными могилами, обелисками, где на фотографиях – их мальчики, красавцы-богатыри, никогда не стареющие…</a:t>
            </a:r>
            <a:endParaRPr lang="ru-RU" sz="45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Боевые товарищи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7056784" cy="4241720"/>
          </a:xfrm>
        </p:spPr>
      </p:pic>
    </p:spTree>
    <p:extLst>
      <p:ext uri="{BB962C8B-B14F-4D97-AF65-F5344CB8AC3E}">
        <p14:creationId xmlns:p14="http://schemas.microsoft.com/office/powerpoint/2010/main" val="5389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Воспоминание ветеранов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7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Из воспоминаний Малышева Евгения Петровича:</a:t>
            </a:r>
          </a:p>
          <a:p>
            <a:pPr indent="0">
              <a:buNone/>
            </a:pPr>
            <a:r>
              <a:rPr lang="ru-RU" dirty="0" smtClean="0"/>
              <a:t>Вообще-то </a:t>
            </a:r>
            <a:r>
              <a:rPr lang="ru-RU" dirty="0"/>
              <a:t>служба нам нравилась, когда были на первых операциях, боялись. Но старослужащие нам говорили: « Не бойтесь, свою пулю не услышите». Постепенно мы привыкли. Однажды нас выбросили не в точке назначения, а три километра пришлось идти пешком, вещевой мешок весил почти 70 килограмм, приходилось часто делать привалы. И вот на одном из них, головной дозор ушёл вперед, а мы решили ещё раз покурить. А когда собрались идти, услышали взрыв гранат. А если бы не сели, покурить,  и мы бы погибли</a:t>
            </a:r>
            <a:r>
              <a:rPr lang="ru-RU" dirty="0" smtClean="0"/>
              <a:t>.</a:t>
            </a:r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2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Воспоминание ветеранов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2856"/>
            <a:ext cx="7056784" cy="352839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из воспоминаний Кондратьева Валерия Васильевича:</a:t>
            </a:r>
          </a:p>
          <a:p>
            <a:pPr indent="0">
              <a:buNone/>
            </a:pPr>
            <a:r>
              <a:rPr lang="ru-RU" sz="1600" dirty="0" smtClean="0"/>
              <a:t>Афганцы </a:t>
            </a:r>
            <a:r>
              <a:rPr lang="ru-RU" sz="1600" dirty="0"/>
              <a:t>жили ещё при феодальном строе, условия жизни были очень сложные, вся земля принадлежала хозяину. Выживали только за счёт продажи наркотиков. Мы возили им гуманитарную помощь – хлеб, муку, рис.</a:t>
            </a:r>
          </a:p>
          <a:p>
            <a:pPr indent="0">
              <a:buNone/>
            </a:pPr>
            <a:r>
              <a:rPr lang="ru-RU" sz="1600" dirty="0" smtClean="0"/>
              <a:t>Но </a:t>
            </a:r>
            <a:r>
              <a:rPr lang="ru-RU" sz="1600" dirty="0"/>
              <a:t>больше всего не хватало воды, её привозили в бочке с водокачки, потом её разливали в термоса и развозили по точкам. Но мы старались брать там, где её брали местные жители.</a:t>
            </a:r>
          </a:p>
          <a:p>
            <a:pPr indent="0">
              <a:buNone/>
            </a:pPr>
            <a:r>
              <a:rPr lang="ru-RU" sz="1600" dirty="0" smtClean="0"/>
              <a:t>Но </a:t>
            </a:r>
            <a:r>
              <a:rPr lang="ru-RU" sz="1600" dirty="0"/>
              <a:t>главное, не трудности, с которыми нам пришлось встретиться, а армейская дружба, крепче которой ничего не может быть.</a:t>
            </a:r>
          </a:p>
        </p:txBody>
      </p:sp>
    </p:spTree>
    <p:extLst>
      <p:ext uri="{BB962C8B-B14F-4D97-AF65-F5344CB8AC3E}">
        <p14:creationId xmlns:p14="http://schemas.microsoft.com/office/powerpoint/2010/main" val="1432828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Вторая контузия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74" y="2132856"/>
            <a:ext cx="5180431" cy="3600400"/>
          </a:xfrm>
        </p:spPr>
      </p:pic>
      <p:sp>
        <p:nvSpPr>
          <p:cNvPr id="6" name="TextBox 5"/>
          <p:cNvSpPr txBox="1"/>
          <p:nvPr/>
        </p:nvSpPr>
        <p:spPr>
          <a:xfrm>
            <a:off x="827584" y="2276872"/>
            <a:ext cx="23231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Второе ранение мой отец получил в апреле 1981 при обстреле. Проводилась 3-я </a:t>
            </a:r>
            <a:r>
              <a:rPr lang="ru-RU" dirty="0" err="1" smtClean="0"/>
              <a:t>Панджшерская</a:t>
            </a:r>
            <a:r>
              <a:rPr lang="ru-RU" dirty="0" smtClean="0"/>
              <a:t> операция. После этой контузии он находился в больнице 2 месяца. Получил еще одну контузию и был ранен в ногу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4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95400"/>
            <a:ext cx="6296744" cy="333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Страшные цифры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4104456" cy="439248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200" dirty="0"/>
              <a:t>После окончания войны в СССР были опубликованы цифры погибших советских солдат с разбивкой по </a:t>
            </a:r>
            <a:r>
              <a:rPr lang="ru-RU" sz="1200" dirty="0" smtClean="0"/>
              <a:t>годам:</a:t>
            </a:r>
          </a:p>
          <a:p>
            <a:pPr indent="0">
              <a:buNone/>
            </a:pPr>
            <a:r>
              <a:rPr lang="ru-RU" sz="1200" dirty="0" smtClean="0"/>
              <a:t>1979 </a:t>
            </a:r>
            <a:r>
              <a:rPr lang="ru-RU" sz="1200" dirty="0"/>
              <a:t>год	</a:t>
            </a:r>
            <a:r>
              <a:rPr lang="ru-RU" sz="1200" dirty="0" smtClean="0"/>
              <a:t>-86 </a:t>
            </a:r>
            <a:r>
              <a:rPr lang="ru-RU" sz="1200" dirty="0"/>
              <a:t>человек</a:t>
            </a:r>
          </a:p>
          <a:p>
            <a:pPr indent="0">
              <a:buNone/>
            </a:pPr>
            <a:r>
              <a:rPr lang="ru-RU" sz="1200" dirty="0"/>
              <a:t>1980 </a:t>
            </a:r>
            <a:r>
              <a:rPr lang="ru-RU" sz="1200" dirty="0" smtClean="0"/>
              <a:t>год-        1 </a:t>
            </a:r>
            <a:r>
              <a:rPr lang="ru-RU" sz="1200" dirty="0"/>
              <a:t>484 человека</a:t>
            </a:r>
          </a:p>
          <a:p>
            <a:pPr indent="0">
              <a:buNone/>
            </a:pPr>
            <a:r>
              <a:rPr lang="ru-RU" sz="1200" dirty="0"/>
              <a:t>1981 год	</a:t>
            </a:r>
            <a:r>
              <a:rPr lang="ru-RU" sz="1200" dirty="0" smtClean="0"/>
              <a:t>-1 </a:t>
            </a:r>
            <a:r>
              <a:rPr lang="ru-RU" sz="1200" dirty="0"/>
              <a:t>298 человек</a:t>
            </a:r>
          </a:p>
          <a:p>
            <a:pPr indent="0">
              <a:buNone/>
            </a:pPr>
            <a:r>
              <a:rPr lang="ru-RU" sz="1200" dirty="0"/>
              <a:t>1982 </a:t>
            </a:r>
            <a:r>
              <a:rPr lang="ru-RU" sz="1200" dirty="0" smtClean="0"/>
              <a:t>год-</a:t>
            </a:r>
            <a:r>
              <a:rPr lang="ru-RU" sz="1200" dirty="0"/>
              <a:t>	1 948 человек</a:t>
            </a:r>
          </a:p>
          <a:p>
            <a:pPr indent="0">
              <a:buNone/>
            </a:pPr>
            <a:r>
              <a:rPr lang="ru-RU" sz="1200" dirty="0"/>
              <a:t>1983 </a:t>
            </a:r>
            <a:r>
              <a:rPr lang="ru-RU" sz="1200" dirty="0" smtClean="0"/>
              <a:t>год-</a:t>
            </a:r>
            <a:r>
              <a:rPr lang="ru-RU" sz="1200" dirty="0"/>
              <a:t>	1 446 человек</a:t>
            </a:r>
          </a:p>
          <a:p>
            <a:pPr indent="0">
              <a:buNone/>
            </a:pPr>
            <a:r>
              <a:rPr lang="ru-RU" sz="1200" dirty="0"/>
              <a:t>1984 </a:t>
            </a:r>
            <a:r>
              <a:rPr lang="ru-RU" sz="1200" dirty="0" smtClean="0"/>
              <a:t>год-</a:t>
            </a:r>
            <a:r>
              <a:rPr lang="ru-RU" sz="1200" dirty="0"/>
              <a:t>	2 343 человек</a:t>
            </a:r>
          </a:p>
          <a:p>
            <a:pPr indent="0">
              <a:buNone/>
            </a:pPr>
            <a:r>
              <a:rPr lang="ru-RU" sz="1200" dirty="0"/>
              <a:t>1985 </a:t>
            </a:r>
            <a:r>
              <a:rPr lang="ru-RU" sz="1200" dirty="0" smtClean="0"/>
              <a:t>год-</a:t>
            </a:r>
            <a:r>
              <a:rPr lang="ru-RU" sz="1200" dirty="0"/>
              <a:t>	1 868 </a:t>
            </a:r>
            <a:r>
              <a:rPr lang="ru-RU" sz="1200" dirty="0" smtClean="0"/>
              <a:t>человек</a:t>
            </a:r>
          </a:p>
          <a:p>
            <a:pPr indent="0">
              <a:buNone/>
            </a:pPr>
            <a:r>
              <a:rPr lang="ru-RU" sz="1200" dirty="0" smtClean="0"/>
              <a:t>1986 год	1 333 человека</a:t>
            </a:r>
          </a:p>
          <a:p>
            <a:pPr indent="0">
              <a:buNone/>
            </a:pPr>
            <a:r>
              <a:rPr lang="ru-RU" sz="1200" dirty="0" smtClean="0"/>
              <a:t>1987 год	1 215 человек</a:t>
            </a:r>
          </a:p>
          <a:p>
            <a:pPr indent="0">
              <a:buNone/>
            </a:pPr>
            <a:r>
              <a:rPr lang="ru-RU" sz="1200" dirty="0" smtClean="0"/>
              <a:t>1988 год	759 человек</a:t>
            </a:r>
          </a:p>
          <a:p>
            <a:pPr indent="0">
              <a:buNone/>
            </a:pPr>
            <a:r>
              <a:rPr lang="ru-RU" sz="1200" dirty="0" smtClean="0"/>
              <a:t>1989 год	53 человека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348880"/>
            <a:ext cx="38164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Итого — 13 833 человека. Эти данные впервые появились в газете «Правда» в августе 1989 года. В дальнейшем итоговая цифра несколько увеличилась, предположительно за счёт умерших от последствий ранений и болезней после увольнения из вооружённых сил. По состоянию на 1 января 1999 года безвозвратные потери в Афганской войне (убитые, умершие от ран, болезней и в происшествиях, пропавшие без вести) оценивались следующим </a:t>
            </a:r>
            <a:r>
              <a:rPr lang="ru-RU" sz="1400" dirty="0" smtClean="0"/>
              <a:t>образом: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711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послал их на смерть?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28049"/>
            <a:ext cx="4177130" cy="304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2204864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мир не очень справедлив:</a:t>
            </a:r>
          </a:p>
          <a:p>
            <a:r>
              <a:rPr lang="ru-RU" dirty="0"/>
              <a:t>Домой приходят </a:t>
            </a:r>
            <a:r>
              <a:rPr lang="ru-RU" dirty="0" err="1"/>
              <a:t>человеки</a:t>
            </a:r>
            <a:r>
              <a:rPr lang="ru-RU" dirty="0"/>
              <a:t>,</a:t>
            </a:r>
          </a:p>
          <a:p>
            <a:r>
              <a:rPr lang="ru-RU" dirty="0"/>
              <a:t>Один с войны приносит чеки,</a:t>
            </a:r>
          </a:p>
          <a:p>
            <a:r>
              <a:rPr lang="ru-RU" dirty="0"/>
              <a:t>Другой – желтуху или тиф.</a:t>
            </a:r>
          </a:p>
          <a:p>
            <a:r>
              <a:rPr lang="ru-RU" dirty="0"/>
              <a:t>А третий в душной тишине</a:t>
            </a:r>
          </a:p>
          <a:p>
            <a:r>
              <a:rPr lang="ru-RU" dirty="0"/>
              <a:t>Скрипит протезными ремнями,</a:t>
            </a:r>
          </a:p>
          <a:p>
            <a:r>
              <a:rPr lang="ru-RU" dirty="0"/>
              <a:t>И злость катает желваками,</a:t>
            </a:r>
          </a:p>
          <a:p>
            <a:r>
              <a:rPr lang="ru-RU" dirty="0"/>
              <a:t>Когда услышит о войне….</a:t>
            </a:r>
          </a:p>
        </p:txBody>
      </p:sp>
    </p:spTree>
    <p:extLst>
      <p:ext uri="{BB962C8B-B14F-4D97-AF65-F5344CB8AC3E}">
        <p14:creationId xmlns:p14="http://schemas.microsoft.com/office/powerpoint/2010/main" val="17361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Письма домой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6800800" cy="3816424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>
                <a:solidFill>
                  <a:srgbClr val="00B050"/>
                </a:solidFill>
              </a:rPr>
              <a:t>Из письма Курочкина Алексея:</a:t>
            </a:r>
          </a:p>
          <a:p>
            <a:endParaRPr lang="ru-RU" dirty="0"/>
          </a:p>
          <a:p>
            <a:pPr indent="0">
              <a:buNone/>
            </a:pPr>
            <a:r>
              <a:rPr lang="ru-RU" dirty="0" smtClean="0"/>
              <a:t>     </a:t>
            </a:r>
            <a:r>
              <a:rPr lang="ru-RU" dirty="0"/>
              <a:t>«Прежде чем написать письмо пришлось сдуть со стола пыль толщиной с палец. В палатку зайдешь, везде пыль, потому что у природы свой распорядок. Тут с 1часа до 2 дует ветер с пылью-“</a:t>
            </a:r>
            <a:r>
              <a:rPr lang="ru-RU" dirty="0" err="1"/>
              <a:t>афган</a:t>
            </a:r>
            <a:r>
              <a:rPr lang="ru-RU" dirty="0"/>
              <a:t>”.если начался ветер, значит на обед пора. Погода прежняя, жара 40-50 градусов, жара, дождей нет. Мама, ты спрашиваешь насчет бани, мы моемся под душем, но что толку, не успеешь обсохнуть и опять весь в пыли.</a:t>
            </a:r>
          </a:p>
          <a:p>
            <a:pPr indent="0">
              <a:buNone/>
            </a:pPr>
            <a:r>
              <a:rPr lang="ru-RU" dirty="0" smtClean="0"/>
              <a:t>Я </a:t>
            </a:r>
            <a:r>
              <a:rPr lang="ru-RU" dirty="0"/>
              <a:t>тут на капоте своего КАМАЗа написал КАЛИНИН, так сразу земляки нашлись, даже с Медного.</a:t>
            </a:r>
          </a:p>
          <a:p>
            <a:pPr indent="0">
              <a:buNone/>
            </a:pPr>
            <a:r>
              <a:rPr lang="ru-RU" dirty="0" smtClean="0"/>
              <a:t>…</a:t>
            </a:r>
            <a:r>
              <a:rPr lang="ru-RU" dirty="0"/>
              <a:t>Многие жители выходят колонну встречать, кидают в кабину виноград, персики, дыни, лепешки, а в Кабул едешь, только и думаешь, скорей бы в Союз»</a:t>
            </a:r>
          </a:p>
        </p:txBody>
      </p:sp>
    </p:spTree>
    <p:extLst>
      <p:ext uri="{BB962C8B-B14F-4D97-AF65-F5344CB8AC3E}">
        <p14:creationId xmlns:p14="http://schemas.microsoft.com/office/powerpoint/2010/main" val="124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 вернулся МАМА!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4"/>
            <a:ext cx="5182212" cy="3659937"/>
          </a:xfrm>
        </p:spPr>
      </p:pic>
      <p:sp>
        <p:nvSpPr>
          <p:cNvPr id="5" name="TextBox 4"/>
          <p:cNvSpPr txBox="1"/>
          <p:nvPr/>
        </p:nvSpPr>
        <p:spPr>
          <a:xfrm>
            <a:off x="683568" y="2132856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27.06.1981 года мой отец возвращается  домой. Из 287 ребят которых отправляли с ним служить вернулось лишь 20…..Почти все остальные вернулись в цинковых гробах….Некоторые и вовсе пропали без вести….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7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4536504" cy="1224136"/>
          </a:xfrm>
        </p:spPr>
        <p:txBody>
          <a:bodyPr>
            <a:normAutofit fontScale="90000"/>
          </a:bodyPr>
          <a:lstStyle/>
          <a:p>
            <a:r>
              <a:rPr lang="ru-RU" sz="2700" dirty="0" err="1" smtClean="0">
                <a:solidFill>
                  <a:srgbClr val="FF0000"/>
                </a:solidFill>
              </a:rPr>
              <a:t>Халецкий</a:t>
            </a:r>
            <a:r>
              <a:rPr lang="ru-RU" sz="2700" dirty="0" smtClean="0">
                <a:solidFill>
                  <a:srgbClr val="FF0000"/>
                </a:solidFill>
              </a:rPr>
              <a:t> Александр Васильевич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06.06.1960-05.05.2007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2458968" cy="3697696"/>
          </a:xfrm>
        </p:spPr>
      </p:pic>
      <p:sp>
        <p:nvSpPr>
          <p:cNvPr id="5" name="TextBox 4"/>
          <p:cNvSpPr txBox="1"/>
          <p:nvPr/>
        </p:nvSpPr>
        <p:spPr>
          <a:xfrm>
            <a:off x="1259632" y="2348880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Родился и вырос в деревне </a:t>
            </a:r>
            <a:r>
              <a:rPr lang="ru-RU" dirty="0" err="1" smtClean="0"/>
              <a:t>Прибудудок</a:t>
            </a:r>
            <a:r>
              <a:rPr lang="ru-RU" dirty="0" smtClean="0"/>
              <a:t>  </a:t>
            </a:r>
            <a:r>
              <a:rPr lang="ru-RU" dirty="0" err="1" smtClean="0"/>
              <a:t>Жлобинского</a:t>
            </a:r>
            <a:r>
              <a:rPr lang="ru-RU" dirty="0" smtClean="0"/>
              <a:t> района Гомельской области.</a:t>
            </a:r>
          </a:p>
          <a:p>
            <a:r>
              <a:rPr lang="ru-RU" dirty="0" smtClean="0"/>
              <a:t>В </a:t>
            </a:r>
            <a:r>
              <a:rPr lang="ru-RU" dirty="0"/>
              <a:t> </a:t>
            </a:r>
            <a:r>
              <a:rPr lang="ru-RU" dirty="0" smtClean="0"/>
              <a:t>1976 закончил 10 классов, в этом же году поступил в Буда-</a:t>
            </a:r>
            <a:r>
              <a:rPr lang="ru-RU" dirty="0" err="1" smtClean="0"/>
              <a:t>Кошелевский</a:t>
            </a:r>
            <a:r>
              <a:rPr lang="ru-RU" dirty="0" smtClean="0"/>
              <a:t> </a:t>
            </a:r>
            <a:r>
              <a:rPr lang="ru-RU" dirty="0" err="1" smtClean="0"/>
              <a:t>аграрготехнический</a:t>
            </a:r>
            <a:r>
              <a:rPr lang="ru-RU" dirty="0" smtClean="0"/>
              <a:t> колледж .</a:t>
            </a:r>
          </a:p>
          <a:p>
            <a:r>
              <a:rPr lang="ru-RU" dirty="0" smtClean="0"/>
              <a:t>02.05.1979 был призван на службу в Советскую армию.  В течение 7 месяцев находился на службе в городе </a:t>
            </a:r>
            <a:r>
              <a:rPr lang="ru-RU" dirty="0" err="1" smtClean="0"/>
              <a:t>Калинен</a:t>
            </a:r>
            <a:r>
              <a:rPr lang="ru-RU" dirty="0" smtClean="0"/>
              <a:t> (ныне Тверь), а затем был перераспределен в Афганистан.</a:t>
            </a:r>
          </a:p>
        </p:txBody>
      </p:sp>
    </p:spTree>
    <p:extLst>
      <p:ext uri="{BB962C8B-B14F-4D97-AF65-F5344CB8AC3E}">
        <p14:creationId xmlns:p14="http://schemas.microsoft.com/office/powerpoint/2010/main" val="4162666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446058" cy="5296009"/>
          </a:xfrm>
        </p:spPr>
      </p:pic>
    </p:spTree>
    <p:extLst>
      <p:ext uri="{BB962C8B-B14F-4D97-AF65-F5344CB8AC3E}">
        <p14:creationId xmlns:p14="http://schemas.microsoft.com/office/powerpoint/2010/main" val="21470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Ты снишься ночами…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38400"/>
            <a:ext cx="3960440" cy="365489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400" dirty="0"/>
              <a:t>Ты мне снишься ночами, </a:t>
            </a:r>
            <a:r>
              <a:rPr lang="ru-RU" sz="1400" dirty="0" err="1"/>
              <a:t>Афган</a:t>
            </a:r>
            <a:r>
              <a:rPr lang="ru-RU" sz="1400" dirty="0"/>
              <a:t>,</a:t>
            </a:r>
          </a:p>
          <a:p>
            <a:pPr indent="0">
              <a:buNone/>
            </a:pPr>
            <a:r>
              <a:rPr lang="ru-RU" sz="1400" dirty="0"/>
              <a:t>Хоть прошло долгих двадцать  лет…</a:t>
            </a:r>
          </a:p>
          <a:p>
            <a:pPr indent="0">
              <a:buNone/>
            </a:pPr>
            <a:r>
              <a:rPr lang="ru-RU" sz="1400" dirty="0"/>
              <a:t>Я давно не сопливый пацан,</a:t>
            </a:r>
          </a:p>
          <a:p>
            <a:pPr indent="0">
              <a:buNone/>
            </a:pPr>
            <a:r>
              <a:rPr lang="ru-RU" sz="1400" dirty="0"/>
              <a:t>Только твой не истерся след.</a:t>
            </a:r>
          </a:p>
          <a:p>
            <a:pPr indent="0">
              <a:buNone/>
            </a:pPr>
            <a:r>
              <a:rPr lang="ru-RU" sz="1400" dirty="0" smtClean="0"/>
              <a:t>Не </a:t>
            </a:r>
            <a:r>
              <a:rPr lang="ru-RU" sz="1400" dirty="0"/>
              <a:t>медалями на груди</a:t>
            </a:r>
          </a:p>
          <a:p>
            <a:pPr indent="0">
              <a:buNone/>
            </a:pPr>
            <a:r>
              <a:rPr lang="ru-RU" sz="1400" dirty="0"/>
              <a:t>И не льготами, коих нет…</a:t>
            </a:r>
          </a:p>
          <a:p>
            <a:pPr indent="0">
              <a:buNone/>
            </a:pPr>
            <a:r>
              <a:rPr lang="ru-RU" sz="1400" dirty="0"/>
              <a:t>А друзьями, что там, позади</a:t>
            </a:r>
          </a:p>
          <a:p>
            <a:pPr indent="0">
              <a:buNone/>
            </a:pPr>
            <a:r>
              <a:rPr lang="ru-RU" sz="1400" dirty="0"/>
              <a:t>Да и кровью оставлен след.</a:t>
            </a:r>
          </a:p>
          <a:p>
            <a:pPr indent="0">
              <a:buNone/>
            </a:pPr>
            <a:r>
              <a:rPr lang="ru-RU" sz="1400" dirty="0" smtClean="0"/>
              <a:t>След </a:t>
            </a:r>
            <a:r>
              <a:rPr lang="ru-RU" sz="1400" dirty="0"/>
              <a:t>от пота, что ест глаза</a:t>
            </a:r>
            <a:r>
              <a:rPr lang="ru-RU" sz="1400" dirty="0" smtClean="0"/>
              <a:t>,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2636912"/>
            <a:ext cx="2757486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След от пули, когда стрельба,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След, когда по щеке — слеза,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След, что люди зовут Судьба.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Злость прошла на своих врагов,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Боль притупилась старых ран…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Не успел я отдать долгов,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Только помню тебя, </a:t>
            </a:r>
            <a:r>
              <a:rPr lang="ru-RU" sz="1400" dirty="0" err="1"/>
              <a:t>Афган</a:t>
            </a:r>
            <a:r>
              <a:rPr lang="ru-RU" sz="1400" dirty="0"/>
              <a:t>. </a:t>
            </a:r>
          </a:p>
          <a:p>
            <a:r>
              <a:rPr lang="ru-RU" dirty="0">
                <a:solidFill>
                  <a:srgbClr val="00B050"/>
                </a:solidFill>
              </a:rPr>
              <a:t>Евгений Коновалов</a:t>
            </a:r>
          </a:p>
        </p:txBody>
      </p:sp>
    </p:spTree>
    <p:extLst>
      <p:ext uri="{BB962C8B-B14F-4D97-AF65-F5344CB8AC3E}">
        <p14:creationId xmlns:p14="http://schemas.microsoft.com/office/powerpoint/2010/main" val="30926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23320" cy="53644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92" y="0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0000"/>
                </a:solidFill>
              </a:rPr>
              <a:t>Помним </a:t>
            </a:r>
            <a:r>
              <a:rPr lang="ru-RU" dirty="0" smtClean="0">
                <a:solidFill>
                  <a:srgbClr val="FF0000"/>
                </a:solidFill>
              </a:rPr>
              <a:t>о их подвигах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416824" cy="3744416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/>
              <a:t>Согласно статистике, в Афганистане каждый день погибало 4 человека. В боях было сбито 333 вертолета, 118 самолетов, автомобилей и бензовозов – более 11 тысяч единиц! Афганская война, закончившаяся 20 лет назад, стала уже достоянием истории. А свидетели и непосредственные участники этого драматического исторического события живут среди нас</a:t>
            </a:r>
            <a:r>
              <a:rPr lang="ru-RU" dirty="0" smtClean="0"/>
              <a:t>.</a:t>
            </a:r>
          </a:p>
          <a:p>
            <a:pPr indent="0">
              <a:buNone/>
            </a:pPr>
            <a:r>
              <a:rPr lang="ru-RU" dirty="0"/>
              <a:t>Полистайте Книгу Памяти:…геройски погиб в ночном бою; вступил в бой с превосходящими силами противника и погиб; руководил боем, будучи смертельно раненым, до последнего дыхания; погиб в рукопашной схватке!</a:t>
            </a:r>
          </a:p>
        </p:txBody>
      </p:sp>
    </p:spTree>
    <p:extLst>
      <p:ext uri="{BB962C8B-B14F-4D97-AF65-F5344CB8AC3E}">
        <p14:creationId xmlns:p14="http://schemas.microsoft.com/office/powerpoint/2010/main" val="22835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Честь, слава и низкий поклон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344816" cy="396044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400" dirty="0"/>
              <a:t>Через горнило Афганской войны  прошло - 620.000 солдат и офицеров, 15.051 - погибло,  53.753 - р а н е н о </a:t>
            </a:r>
          </a:p>
          <a:p>
            <a:pPr indent="0">
              <a:buNone/>
            </a:pPr>
            <a:r>
              <a:rPr lang="ru-RU" sz="1400" dirty="0"/>
              <a:t>Все они честно и до конца выполнили свой воинский долг. Афганцы – настоящие солдаты в самом высоком значении этого слова. Честь им, слава и низкий поклон.</a:t>
            </a:r>
          </a:p>
          <a:p>
            <a:pPr indent="0">
              <a:buNone/>
            </a:pPr>
            <a:r>
              <a:rPr lang="ru-RU" sz="1400" dirty="0" smtClean="0"/>
              <a:t>Простите </a:t>
            </a:r>
            <a:r>
              <a:rPr lang="ru-RU" sz="1400" dirty="0"/>
              <a:t>мальчики, за то, что с Родиной вас разлучили. </a:t>
            </a:r>
          </a:p>
          <a:p>
            <a:pPr indent="0">
              <a:buNone/>
            </a:pPr>
            <a:r>
              <a:rPr lang="ru-RU" sz="1400" dirty="0"/>
              <a:t> Простите мальчики, за то, что убивать вас научили.</a:t>
            </a:r>
          </a:p>
          <a:p>
            <a:pPr indent="0">
              <a:buNone/>
            </a:pPr>
            <a:r>
              <a:rPr lang="ru-RU" sz="1400" dirty="0"/>
              <a:t> За град смертельного свинца в вас, узников Афганистана.</a:t>
            </a:r>
          </a:p>
          <a:p>
            <a:pPr indent="0">
              <a:buNone/>
            </a:pPr>
            <a:r>
              <a:rPr lang="ru-RU" sz="1400" dirty="0"/>
              <a:t>За обожжённые сердца пилотов «чёрного тюльпана». </a:t>
            </a:r>
          </a:p>
          <a:p>
            <a:pPr indent="0">
              <a:buNone/>
            </a:pPr>
            <a:r>
              <a:rPr lang="ru-RU" sz="1400" dirty="0"/>
              <a:t>За то, что не вернуть назад, за вашу кровь, за ваши раны,</a:t>
            </a:r>
          </a:p>
          <a:p>
            <a:pPr indent="0">
              <a:buNone/>
            </a:pPr>
            <a:r>
              <a:rPr lang="ru-RU" sz="1400" dirty="0"/>
              <a:t>За то, что носите в глазах кромешный ад Афганистана.</a:t>
            </a:r>
          </a:p>
          <a:p>
            <a:pPr indent="0">
              <a:buNone/>
            </a:pPr>
            <a:r>
              <a:rPr lang="ru-RU" sz="1400" dirty="0"/>
              <a:t>Простите мальчики…</a:t>
            </a:r>
          </a:p>
        </p:txBody>
      </p:sp>
    </p:spTree>
    <p:extLst>
      <p:ext uri="{BB962C8B-B14F-4D97-AF65-F5344CB8AC3E}">
        <p14:creationId xmlns:p14="http://schemas.microsoft.com/office/powerpoint/2010/main" val="5528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Музей афганцев в </a:t>
            </a:r>
            <a:r>
              <a:rPr lang="ru-RU" dirty="0" err="1" smtClean="0">
                <a:solidFill>
                  <a:srgbClr val="FF0000"/>
                </a:solidFill>
              </a:rPr>
              <a:t>жодино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5904656" cy="4723725"/>
          </a:xfrm>
        </p:spPr>
      </p:pic>
    </p:spTree>
    <p:extLst>
      <p:ext uri="{BB962C8B-B14F-4D97-AF65-F5344CB8AC3E}">
        <p14:creationId xmlns:p14="http://schemas.microsoft.com/office/powerpoint/2010/main" val="18361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696744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Война никого не щадит!!!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87863"/>
            <a:ext cx="4156741" cy="3048000"/>
          </a:xfrm>
        </p:spPr>
      </p:pic>
      <p:sp>
        <p:nvSpPr>
          <p:cNvPr id="6" name="TextBox 5"/>
          <p:cNvSpPr txBox="1"/>
          <p:nvPr/>
        </p:nvSpPr>
        <p:spPr>
          <a:xfrm>
            <a:off x="1115616" y="1772816"/>
            <a:ext cx="28083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10 декабря 1979 г. министр обороны СССР Маршал Советского Союза Д.Ф. Устинов отдал Генштабу распоряжение о создании группировки войск численностью до 75 тыс. человек. Для проведения мобилизационных мероприятий была сформирована оперативная группа Министерства обороны СССР во главе с первым заместителем начальника Генерального штаба генералом армии С.Ф. Ахромеевым.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8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Проводы…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883572" cy="3456384"/>
          </a:xfrm>
        </p:spPr>
      </p:pic>
      <p:sp>
        <p:nvSpPr>
          <p:cNvPr id="5" name="TextBox 4"/>
          <p:cNvSpPr txBox="1"/>
          <p:nvPr/>
        </p:nvSpPr>
        <p:spPr>
          <a:xfrm>
            <a:off x="4932040" y="2276872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 идешь по гражданскому долгу,</a:t>
            </a:r>
          </a:p>
          <a:p>
            <a:r>
              <a:rPr lang="ru-RU" sz="1600" dirty="0" smtClean="0"/>
              <a:t>К рубежам своей главной страны,</a:t>
            </a:r>
          </a:p>
          <a:p>
            <a:r>
              <a:rPr lang="ru-RU" sz="1600" dirty="0" smtClean="0"/>
              <a:t>Стать с мечом и щитом на защиту,</a:t>
            </a:r>
          </a:p>
          <a:p>
            <a:r>
              <a:rPr lang="ru-RU" sz="1600" dirty="0" smtClean="0"/>
              <a:t>Той, которой подаришь цветы.</a:t>
            </a:r>
          </a:p>
          <a:p>
            <a:r>
              <a:rPr lang="ru-RU" sz="1600" dirty="0" smtClean="0"/>
              <a:t>Ты идешь защищать своих деток,</a:t>
            </a:r>
          </a:p>
          <a:p>
            <a:r>
              <a:rPr lang="ru-RU" sz="1600" dirty="0" smtClean="0"/>
              <a:t>И не важно, что нет их пока,</a:t>
            </a:r>
          </a:p>
          <a:p>
            <a:r>
              <a:rPr lang="ru-RU" sz="1600" dirty="0" smtClean="0"/>
              <a:t>Есть, однако, твое достоянье:</a:t>
            </a:r>
          </a:p>
          <a:p>
            <a:r>
              <a:rPr lang="ru-RU" sz="1600" dirty="0" smtClean="0"/>
              <a:t>Город твой, отчий дом….</a:t>
            </a:r>
          </a:p>
        </p:txBody>
      </p:sp>
    </p:spTree>
    <p:extLst>
      <p:ext uri="{BB962C8B-B14F-4D97-AF65-F5344CB8AC3E}">
        <p14:creationId xmlns:p14="http://schemas.microsoft.com/office/powerpoint/2010/main" val="28744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Еду в </a:t>
            </a:r>
            <a:r>
              <a:rPr lang="ru-RU" dirty="0" err="1" smtClean="0">
                <a:solidFill>
                  <a:srgbClr val="FF0000"/>
                </a:solidFill>
              </a:rPr>
              <a:t>афган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3488432" cy="3294856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/>
              <a:t>Всего лишь час до вылета нам дан, </a:t>
            </a:r>
          </a:p>
          <a:p>
            <a:pPr indent="0">
              <a:buNone/>
            </a:pPr>
            <a:r>
              <a:rPr lang="ru-RU" dirty="0"/>
              <a:t>Всего лишь час последней передышки. </a:t>
            </a:r>
          </a:p>
          <a:p>
            <a:pPr indent="0">
              <a:buNone/>
            </a:pPr>
            <a:r>
              <a:rPr lang="ru-RU" dirty="0"/>
              <a:t>Сказали нам: летим в Афганистан. </a:t>
            </a:r>
          </a:p>
          <a:p>
            <a:pPr indent="0">
              <a:buNone/>
            </a:pPr>
            <a:r>
              <a:rPr lang="ru-RU" dirty="0"/>
              <a:t>В Кабул летят вчерашние мальчишки. </a:t>
            </a:r>
          </a:p>
          <a:p>
            <a:pPr indent="0">
              <a:buNone/>
            </a:pPr>
            <a:r>
              <a:rPr lang="ru-RU" dirty="0"/>
              <a:t>Сегодня мы не пишем не строки. </a:t>
            </a:r>
          </a:p>
          <a:p>
            <a:pPr indent="0">
              <a:buNone/>
            </a:pPr>
            <a:r>
              <a:rPr lang="ru-RU" dirty="0"/>
              <a:t>И, куполам свою судьбу доверив, </a:t>
            </a:r>
          </a:p>
          <a:p>
            <a:pPr indent="0">
              <a:buNone/>
            </a:pPr>
            <a:r>
              <a:rPr lang="ru-RU" dirty="0"/>
              <a:t>Опустимся в афганские пески, </a:t>
            </a:r>
          </a:p>
          <a:p>
            <a:pPr indent="0">
              <a:buNone/>
            </a:pPr>
            <a:r>
              <a:rPr lang="ru-RU" dirty="0"/>
              <a:t>И сапогами скалы будем мерить…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2636912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Я приеду, мама! Ты лишь верь,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Я вернусь и радостный и взрослый!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 там </a:t>
            </a:r>
            <a:r>
              <a:rPr lang="ru-RU" dirty="0" err="1" smtClean="0">
                <a:solidFill>
                  <a:srgbClr val="002060"/>
                </a:solidFill>
              </a:rPr>
              <a:t>ясенек</a:t>
            </a:r>
            <a:r>
              <a:rPr lang="ru-RU" dirty="0" smtClean="0">
                <a:solidFill>
                  <a:srgbClr val="002060"/>
                </a:solidFill>
              </a:rPr>
              <a:t> мой? Он теперь,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Стал, наверно, как братишка, рослым?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Я войду в уютный, старый дом,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Древний, как история планеты,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Он любой мне мелочью знаком,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Мне известны все его секреты…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А.Стовба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75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6872808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Операция «Шторм-333»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46504"/>
            <a:ext cx="4154974" cy="3384376"/>
          </a:xfrm>
        </p:spPr>
      </p:pic>
      <p:sp>
        <p:nvSpPr>
          <p:cNvPr id="5" name="TextBox 4"/>
          <p:cNvSpPr txBox="1"/>
          <p:nvPr/>
        </p:nvSpPr>
        <p:spPr>
          <a:xfrm>
            <a:off x="827584" y="2204864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После проведения силами спецназа операции «Шторм-333», в ходе которой был установлен контроль над основными объектами Кабула, начался ввод советских войск в Афганистан. 25 декабря по понтонному мосту через реку Амударья (город Термез) переправилась 108-я мотострелковая дивизия и начала движение на Кабул. Одновременно афганскую границу пересекли самолеты военно-транспортной авиации с личным составом и боевой техникой воздушно-десантной дивизии. К утру 28 декабря в Кабул вошли передовые мотострелковые части, совершившие марш своим ходом, и завершилась переброска основных сил воздушно-десантной дивизии и отдельного парашютно-десантного полка, десантировавшихся на аэродромы Кабул и Баграм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846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Боевые действия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60848"/>
            <a:ext cx="6512768" cy="360040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/>
              <a:t>март 1980 г. - апрель 1985 г. Ведение активных боевых действий, в том числе широкомасштабных, совместно с афганскими соединениями и частями. </a:t>
            </a:r>
            <a:endParaRPr lang="ru-RU" dirty="0" smtClean="0"/>
          </a:p>
          <a:p>
            <a:pPr indent="0">
              <a:buNone/>
            </a:pPr>
            <a:r>
              <a:rPr lang="ru-RU" dirty="0"/>
              <a:t>... вспомнив горящие кишлаки и крики мирных жителей, пытавшихся спастись от пуль и взрывов. ... перед глазами стояли жуткие картины: трупы детей стариков и женщин, лязг танковых гусениц, наматывающих кишки на траки, хруст человеческих костей под натиском многотонной махины, а вокруг кровь, огонь, и бессмысленная пальба</a:t>
            </a:r>
            <a:r>
              <a:rPr lang="ru-RU" dirty="0" smtClean="0"/>
              <a:t>...</a:t>
            </a:r>
          </a:p>
          <a:p>
            <a:pPr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00B050"/>
                </a:solidFill>
              </a:rPr>
              <a:t>Война в Афганистане Рассказы ветеранов |</a:t>
            </a:r>
          </a:p>
        </p:txBody>
      </p:sp>
    </p:spTree>
    <p:extLst>
      <p:ext uri="{BB962C8B-B14F-4D97-AF65-F5344CB8AC3E}">
        <p14:creationId xmlns:p14="http://schemas.microsoft.com/office/powerpoint/2010/main" val="42555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272808" cy="2232248"/>
          </a:xfrm>
        </p:spPr>
        <p:txBody>
          <a:bodyPr>
            <a:noAutofit/>
          </a:bodyPr>
          <a:lstStyle/>
          <a:p>
            <a:r>
              <a:rPr lang="ru-RU" sz="1400" dirty="0"/>
              <a:t>Всего за годы пребывания в Афганистане советские войска участвовали в 416 крупномасштабных операциях. Одной из наиболее показательных является операция «Магистраль», проведенная с 17 ноября 1987 г. по 25 января 1988 г. К операции привлекались крупные силы 40-й армии, вооруженных сил Республики Афганистан, а также силы и средства министерств внутренних дел и государственной безопасности республики.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6992"/>
            <a:ext cx="5974987" cy="2561456"/>
          </a:xfrm>
        </p:spPr>
      </p:pic>
    </p:spTree>
    <p:extLst>
      <p:ext uri="{BB962C8B-B14F-4D97-AF65-F5344CB8AC3E}">
        <p14:creationId xmlns:p14="http://schemas.microsoft.com/office/powerpoint/2010/main" val="7215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Первое ранение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4583458" cy="304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2132856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октябре 1980  мой отец , </a:t>
            </a:r>
            <a:r>
              <a:rPr lang="ru-RU" dirty="0" err="1" smtClean="0"/>
              <a:t>Халецкий</a:t>
            </a:r>
            <a:r>
              <a:rPr lang="ru-RU" dirty="0" smtClean="0"/>
              <a:t> Александр Васильевич, перевозил мирное население. Автобус с 93 пассажирами наехал на мину. Все люди погибли. Мой отец был доставлен в госпиталь, в  котором пробыл 3 месяца. Так он получил первую контузию….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8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1638</Words>
  <Application>Microsoft Office PowerPoint</Application>
  <PresentationFormat>Экран (4:3)</PresentationFormat>
  <Paragraphs>129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Кутюр</vt:lpstr>
      <vt:lpstr>Эхо Афганской войны</vt:lpstr>
      <vt:lpstr>Халецкий Александр Васильевич 06.06.1960-05.05.2007</vt:lpstr>
      <vt:lpstr>Война никого не щадит!!!</vt:lpstr>
      <vt:lpstr>Проводы…</vt:lpstr>
      <vt:lpstr>Еду в афган</vt:lpstr>
      <vt:lpstr>Операция «Шторм-333»</vt:lpstr>
      <vt:lpstr>Боевые действия</vt:lpstr>
      <vt:lpstr>Всего за годы пребывания в Афганистане советские войска участвовали в 416 крупномасштабных операциях. Одной из наиболее показательных является операция «Магистраль», проведенная с 17 ноября 1987 г. по 25 января 1988 г. К операции привлекались крупные силы 40-й армии, вооруженных сил Республики Афганистан, а также силы и средства министерств внутренних дел и государственной безопасности республики. </vt:lpstr>
      <vt:lpstr>Первое ранение</vt:lpstr>
      <vt:lpstr>Боевые товарищи</vt:lpstr>
      <vt:lpstr>афганистан</vt:lpstr>
      <vt:lpstr>Боевые товарищи</vt:lpstr>
      <vt:lpstr>Воспоминание ветеранов</vt:lpstr>
      <vt:lpstr>Воспоминание ветеранов</vt:lpstr>
      <vt:lpstr>Вторая контузия</vt:lpstr>
      <vt:lpstr>Страшные цифры</vt:lpstr>
      <vt:lpstr>Кто послал их на смерть?</vt:lpstr>
      <vt:lpstr>Письма домой</vt:lpstr>
      <vt:lpstr>Я вернулся МАМА!</vt:lpstr>
      <vt:lpstr>Презентация PowerPoint</vt:lpstr>
      <vt:lpstr>Ты снишься ночами…</vt:lpstr>
      <vt:lpstr>Презентация PowerPoint</vt:lpstr>
      <vt:lpstr>Помним о их подвигах</vt:lpstr>
      <vt:lpstr>Честь, слава и низкий поклон</vt:lpstr>
      <vt:lpstr>Музей афганцев в жодино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Эхо Афганской войны</dc:title>
  <dc:creator>den</dc:creator>
  <cp:lastModifiedBy>Даша</cp:lastModifiedBy>
  <cp:revision>25</cp:revision>
  <dcterms:created xsi:type="dcterms:W3CDTF">2013-10-04T16:15:50Z</dcterms:created>
  <dcterms:modified xsi:type="dcterms:W3CDTF">2013-10-09T15:25:59Z</dcterms:modified>
</cp:coreProperties>
</file>