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38B6-8174-4AB2-8F0B-C95B11ED504A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319F-A68D-45AE-BF35-F438A38D2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7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7BBF-82E4-4EBD-B559-53551E543725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0B9D7-499A-4AF4-AAA9-C860E9071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6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81AC-D24C-4377-8D8D-DAA69D6FF162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AFB2-17E7-4B6B-ACEC-B7744387D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6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147F-3617-4181-9447-FF16E0A06300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EF01-CD2C-4D2C-BDC5-6A325E3F6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1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E8D8-69DC-4297-997D-A2EB155C50AF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A980-16A1-45DC-B940-CF7B9E1CE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6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B186-5325-4F0D-85B5-4792E76F0CAD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A9EF-A5EB-4BA1-B065-0FC12EDFC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3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E6C3A-9A4A-4CD7-B680-1182706AEA74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45B7-61EE-450D-8B8D-64B091079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6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DCC7-A711-43FC-B5AF-935CB112716B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387C-4F8C-4313-93E5-BAEE35405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8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0A9C0-9A2A-493A-A143-9A33B4A192C6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D347-1F94-4A7F-9B98-7E0D4B7A8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A1E8-8F9C-4557-B7B4-63769979C368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3E5E5-8DB2-4031-A5C8-0EF037D1A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83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D8EDE-729E-4714-B653-7C96AEF06FFF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75E6-7CC8-48E7-B7BD-9AEF17769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1000">
              <a:schemeClr val="bg2">
                <a:lumMod val="90000"/>
              </a:schemeClr>
            </a:gs>
            <a:gs pos="46000">
              <a:schemeClr val="bg2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825EB3-CD55-4FE8-AD16-BF5F5A3AA6FC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07A35-FD68-4A40-8D59-35E1D955C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63688" y="692696"/>
            <a:ext cx="7267601" cy="39604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/>
              </a:rPr>
              <a:t>Праздник для души - региональный фестиваль творчества людей старшего поколения «Золотая осень…»</a:t>
            </a:r>
            <a:br>
              <a:rPr lang="ru-RU" i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/>
              </a:rPr>
            </a:br>
            <a:endParaRPr lang="ru-RU" altLang="ru-RU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5805264"/>
            <a:ext cx="6400800" cy="79208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Подготовила: Брагинец Алина группа Ф-33п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836712"/>
            <a:ext cx="5652120" cy="5904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/>
              </a:rPr>
              <a:t>1 октября 2016 года в учреждении образования «Средняя школа №67 г. Гомеля» прошёл региональный фестиваль творчества людей старшего поколения «Золотая осень…», участие в котором приняли 15 команд Гомельской области. Организаторами мероприятия являлись учреждение «Центр социального обслуживания населения Центрального района г. Гомеля», администрация Центрального района г. Гомеля, управление социальной защиты Центрального района г. Гомеля.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ahoma"/>
              </a:rPr>
              <a:t>А так же на помощь в организации праздника были направленны студенты-волонтеры ГГУ им. Ф. Скорины, в составе волонтерского отряда физического факультета  « Мы Вместе».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960"/>
            <a:ext cx="8424937" cy="63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124744"/>
            <a:ext cx="7164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Волонтеры оказывали помощь в сопровождении команд участников по школе в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гримерные,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для подготовке к выступлению, а также активно участвовали в подготовке выставки экспонатов на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конкурс,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который открывал мероприятие.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Участникам предоставлялось время на кофе-тайм, где они могли расслабиться и познакомиться с друг другом в непринуждённой обстановке. Все мероприятие проходило на высшем уровне</a:t>
            </a:r>
            <a:r>
              <a:rPr lang="ru-RU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1999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3016"/>
            <a:ext cx="4956042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2" y="3573016"/>
            <a:ext cx="4187957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460629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764704"/>
            <a:ext cx="7272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Все команды порадовали зрителей задорными выступлениями, разнообразными выставками творческих работ, находчивостью капитанов и смекалкой участников в конкурсной программе.</a:t>
            </a:r>
          </a:p>
          <a:p>
            <a:pPr algn="just"/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Несмотря на то, что судить выступления было чрезвычайно сложно из-за высокого уровня подготовки, определились победители фестиваля. Первое место заняла команда «Блестящие» учреждения «Центр социального обслуживания населения Центрального района г. Гомеля». Второе место и номинация «Творчество души» досталось команде   учреждения «</a:t>
            </a:r>
            <a:r>
              <a:rPr lang="ru-RU" sz="14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Вясковы</a:t>
            </a:r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 </a:t>
            </a:r>
            <a:r>
              <a:rPr lang="ru-RU" sz="14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інтэрнэт</a:t>
            </a:r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» учреждения «Территориальный центр социального обслуживании населения </a:t>
            </a:r>
            <a:r>
              <a:rPr lang="ru-RU" sz="14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Калинковичского</a:t>
            </a:r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 района». Третье место по праву заняла команда «</a:t>
            </a:r>
            <a:r>
              <a:rPr lang="ru-RU" sz="14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Любавушки</a:t>
            </a:r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» учреждения «Центр социального обслуживания населения </a:t>
            </a:r>
            <a:r>
              <a:rPr lang="ru-RU" sz="14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Новобелицкого</a:t>
            </a:r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 района г. Гомеля».  Сюрпризом для всех стали награды от Центральной районной организации г. Гомеля РОО «Белая Русь», председатель которой, Тюрина Я.С., отметила поощрительными призами команды «Блестящие», «</a:t>
            </a:r>
            <a:r>
              <a:rPr lang="ru-RU" sz="14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Любавушки</a:t>
            </a:r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» и «</a:t>
            </a:r>
            <a:r>
              <a:rPr lang="ru-RU" sz="14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Вясковы</a:t>
            </a:r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 </a:t>
            </a:r>
            <a:r>
              <a:rPr lang="ru-RU" sz="1400" b="1" i="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інтэрнэт</a:t>
            </a:r>
            <a:r>
              <a:rPr lang="ru-RU" sz="1400" b="1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/>
              </a:rPr>
              <a:t>» за оригинальность и креативность творческих выставок. В завершении все команды были награждены памятными сувенирами. А творческие коллективы учреждений «Средняя школа №67 г. Гомеля», «Гомельский государственный колледж искусства им. Н.Ф. Соколовского», «Городской центр культуры» были ярким украшением фестиваля. </a:t>
            </a:r>
            <a:endParaRPr lang="ru-RU" sz="1400" b="1" i="0" dirty="0">
              <a:solidFill>
                <a:schemeClr val="accent4">
                  <a:lumMod val="50000"/>
                </a:schemeClr>
              </a:solidFill>
              <a:effectLst/>
              <a:latin typeface="Tahom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352"/>
            <a:ext cx="9144001" cy="15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664296" cy="363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9548"/>
            <a:ext cx="3489920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23898"/>
            <a:ext cx="4248472" cy="290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1162</TotalTime>
  <Words>242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000084</vt:lpstr>
      <vt:lpstr>Праздник для души - региональный фестиваль творчества людей старшего поколения «Золотая осень…»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для души - региональный фестиваль творчества людей старшего поколения «Золотая осень…»</dc:title>
  <dc:creator>Алина</dc:creator>
  <cp:lastModifiedBy>Алина</cp:lastModifiedBy>
  <cp:revision>7</cp:revision>
  <dcterms:created xsi:type="dcterms:W3CDTF">2016-10-04T13:51:18Z</dcterms:created>
  <dcterms:modified xsi:type="dcterms:W3CDTF">2016-10-05T10:15:07Z</dcterms:modified>
</cp:coreProperties>
</file>