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77F2B2-A950-49D6-BCAA-DC6248359367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F84640-A72E-472C-B60B-D49D28AAAE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17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ноября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отмечался Международный день студента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По традиции в нашем университете в этот день проводился день самоуправления.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Home\Desktop\1422049016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0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8640"/>
            <a:ext cx="7520880" cy="9962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рамках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дня самоуправления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студенты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группы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Ф-24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проявили инициативу и провели практическое занятие по курсу «Электричество и магнетизм».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ome\Desktop\Новая папка\SAM_0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Занятие проводил Толкачёв Антон, студент группы Ф-24.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Home\Desktop\Новая папка\SAM_0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8280920" cy="5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2165"/>
            <a:ext cx="8568952" cy="54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9099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Он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достаточно ответственно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подошел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 возложенному поручению. Была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подробна разобрана задача из курса «Электричество и магнетизм».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2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4D4D4D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</TotalTime>
  <Words>53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2016-11-16T19:45:18Z</dcterms:created>
  <dcterms:modified xsi:type="dcterms:W3CDTF">2016-11-19T15:00:54Z</dcterms:modified>
</cp:coreProperties>
</file>