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74" r:id="rId9"/>
    <p:sldId id="262" r:id="rId10"/>
    <p:sldId id="263" r:id="rId11"/>
    <p:sldId id="264" r:id="rId12"/>
    <p:sldId id="265" r:id="rId13"/>
    <p:sldId id="275" r:id="rId14"/>
    <p:sldId id="266" r:id="rId15"/>
    <p:sldId id="267" r:id="rId16"/>
    <p:sldId id="268" r:id="rId17"/>
    <p:sldId id="269" r:id="rId18"/>
    <p:sldId id="270" r:id="rId19"/>
    <p:sldId id="271" r:id="rId20"/>
    <p:sldId id="276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D4F6D-4FF9-4B2C-88B3-42464FCD9146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28B4F-79AE-44FC-A362-D6C87358C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89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Несудебные формы разрешения споров до недавнего времени применялись преимущественно в рамках спортивных организаций, теперь активно участвуют в разрешении спортивных споров различные спортивные союзы. Однако данные несудебные формы защиты спортсменов мало эффективны, т.к. примирительные органы находятся в зависимости от федераций, в рамках которых они созданы.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28B4F-79AE-44FC-A362-D6C87358CAC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35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последнее время при разрешении спортивных споров используют механизм сочетания судебных и несудебных форм. Если спор не удалось урегулировать с помощью процедуры посредничества, стороны могут обратиться к судебной процедуре.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28B4F-79AE-44FC-A362-D6C87358CAC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714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3695"/>
            <a:ext cx="91440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Юридическая </a:t>
            </a:r>
            <a:r>
              <a:rPr lang="ru-RU" dirty="0"/>
              <a:t>ответственность в сфере спорта. Правовое регулирование решения и рассмотрения спортивных споров. 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988840"/>
            <a:ext cx="5422119" cy="3632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042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640960" cy="1143000"/>
          </a:xfrm>
        </p:spPr>
        <p:txBody>
          <a:bodyPr>
            <a:normAutofit/>
          </a:bodyPr>
          <a:lstStyle/>
          <a:p>
            <a:pPr lvl="0" algn="ctr"/>
            <a:r>
              <a:rPr lang="ru-RU" b="1" dirty="0" smtClean="0"/>
              <a:t>3 Формы </a:t>
            </a:r>
            <a:r>
              <a:rPr lang="ru-RU" b="1" dirty="0"/>
              <a:t>разрешения спортивных </a:t>
            </a:r>
            <a:r>
              <a:rPr lang="ru-RU" b="1" dirty="0" smtClean="0"/>
              <a:t>споров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908720"/>
            <a:ext cx="8640960" cy="583264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/>
              <a:t>Формы разрешения спортивных споров: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юрисдикционные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разрешение спортивных споров в рамках системы государственных органов. Данная форма разрешения спортивных споров наиболее эффективна при возникновении спора о праве и необходимости властного государственного вмешательства.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неюрисдикционные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урегулирование спортивных споров с помощью уполномоченного лица, привлечения иных лиц (посредник, независимый эксперт) в рамках специальных досудебных процедур (несудебные).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4457149"/>
            <a:ext cx="3168353" cy="2376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033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640960" cy="850106"/>
          </a:xfrm>
        </p:spPr>
        <p:txBody>
          <a:bodyPr/>
          <a:lstStyle/>
          <a:p>
            <a:pPr algn="ctr"/>
            <a:r>
              <a:rPr lang="ru-RU" b="1" dirty="0"/>
              <a:t>3 Формы разрешения спортивных споров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484784"/>
            <a:ext cx="8640960" cy="525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Среди несудебных форм разрешения спортивных споров особое место отводится деятельности специализированных спортивных арбитражей: Бельгийская арбитражная комиссия по спорту, Люксембургская арбитражная комиссия по спорту. </a:t>
            </a:r>
          </a:p>
          <a:p>
            <a:pPr algn="ctr"/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3789040"/>
            <a:ext cx="5061739" cy="2868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390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640960" cy="706090"/>
          </a:xfrm>
        </p:spPr>
        <p:txBody>
          <a:bodyPr/>
          <a:lstStyle/>
          <a:p>
            <a:pPr algn="ctr"/>
            <a:r>
              <a:rPr lang="ru-RU" b="1" dirty="0"/>
              <a:t>3 Формы разрешения спортивных споров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568952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Одной из основных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неюрисдикционных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форм разрешения спортивных споров является использование альтернативных методов: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1)примирительные процедуры, т.е. вмешательство третьего лица, чтобы свести спорящие стороны для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переговоров; 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2)посредничество – третье лицо действует более активно, при этом оно не наделяется правом принятия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решения;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928484"/>
            <a:ext cx="3816424" cy="28577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140403"/>
            <a:ext cx="3240360" cy="24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68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562074"/>
          </a:xfrm>
        </p:spPr>
        <p:txBody>
          <a:bodyPr/>
          <a:lstStyle/>
          <a:p>
            <a:r>
              <a:rPr lang="ru-RU" b="1" dirty="0"/>
              <a:t>3 Формы разрешения спортивных споров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568952" cy="583264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3)независимое экспертное заключение – применяется, если для разрешения спора необходимо обладать специальными знаниями в определенной области; 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4)сочетание посредничества и арбитража – процедура, при которой спорные вопросы устанавливаются посредником, а разрешаются третейским судом;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5)омбудсмен – специально уполномоченное лицо, расследующее обстоятельства дела по жалобам заинтересованных лиц.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444849"/>
            <a:ext cx="5524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37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640960" cy="634082"/>
          </a:xfrm>
        </p:spPr>
        <p:txBody>
          <a:bodyPr/>
          <a:lstStyle/>
          <a:p>
            <a:pPr algn="ctr"/>
            <a:r>
              <a:rPr lang="ru-RU" b="1" dirty="0"/>
              <a:t>3 Формы разрешения спортивных споров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836712"/>
            <a:ext cx="8640960" cy="432048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Преимущества альтернативных способов разрешения спора: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1)быстрота и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конфиденциальность;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00B0F0"/>
                </a:solidFill>
              </a:rPr>
              <a:t>2)спортсмены заинтересованы, чтобы спор между ними был разрешен независимым лицом, обладающим специальными знаниями в сфере </a:t>
            </a:r>
            <a:r>
              <a:rPr lang="ru-RU" sz="2800" dirty="0" smtClean="0">
                <a:solidFill>
                  <a:srgbClr val="00B0F0"/>
                </a:solidFill>
              </a:rPr>
              <a:t>спорта;  </a:t>
            </a:r>
            <a:endParaRPr lang="ru-RU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3)альтернативные методы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многообразны; 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00B0F0"/>
                </a:solidFill>
              </a:rPr>
              <a:t>4)рассмотрение споров обходится относительно </a:t>
            </a:r>
            <a:r>
              <a:rPr lang="ru-RU" sz="2800" dirty="0" smtClean="0">
                <a:solidFill>
                  <a:srgbClr val="00B0F0"/>
                </a:solidFill>
              </a:rPr>
              <a:t>дешево.</a:t>
            </a:r>
            <a:endParaRPr lang="ru-RU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427730"/>
            <a:ext cx="3240360" cy="243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5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64096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 smtClean="0"/>
              <a:t>4 Спортивный </a:t>
            </a:r>
            <a:r>
              <a:rPr lang="ru-RU" b="1" dirty="0"/>
              <a:t>арбитраж как способ рассмотрения и разрешения спортивных </a:t>
            </a:r>
            <a:r>
              <a:rPr lang="ru-RU" b="1" dirty="0" smtClean="0"/>
              <a:t>споров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980728"/>
            <a:ext cx="8640960" cy="576064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8000"/>
                </a:solidFill>
              </a:rPr>
              <a:t>Спортивные арбитражные органы в различных вариантах созданы и действуют при МОК, а также в рамках международных спортивных федераций или на национальных уровнях. Специализированный спортивный арбитраж (ССА) и порядок разрешения споров регулируются кодексом спортивного арбитража, состоящим из 2 частей: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1 часть </a:t>
            </a:r>
            <a:r>
              <a:rPr lang="ru-RU" b="1" dirty="0">
                <a:solidFill>
                  <a:srgbClr val="008000"/>
                </a:solidFill>
              </a:rPr>
              <a:t>– регулирует статус органов, которые занимаются разрешением споров в области профессионального спорта;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2 часть </a:t>
            </a:r>
            <a:r>
              <a:rPr lang="ru-RU" b="1" dirty="0">
                <a:solidFill>
                  <a:srgbClr val="008000"/>
                </a:solidFill>
              </a:rPr>
              <a:t>содержит процессуальные правила, на основании которых происходит разрешение спора.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078549"/>
            <a:ext cx="2592288" cy="1779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152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12968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4 Спортивный арбитраж как способ рассмотрения и разрешения спортивных споров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124744"/>
            <a:ext cx="8784976" cy="417646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200" b="1" dirty="0"/>
              <a:t>Основные функции ССА: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8000"/>
                </a:solidFill>
              </a:rPr>
              <a:t>1)рассматривает споры, возникшие в области спортивной деятельности в качестве арбитражного органа первой и последней </a:t>
            </a:r>
            <a:r>
              <a:rPr lang="ru-RU" sz="2800" dirty="0" smtClean="0">
                <a:solidFill>
                  <a:srgbClr val="008000"/>
                </a:solidFill>
              </a:rPr>
              <a:t>инстанции; </a:t>
            </a:r>
            <a:endParaRPr lang="ru-RU" sz="2800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2)выступает в качестве последней инстанции по апелляции одной стороны спора на решение, принятое органами международных или национальных федераций и других спортивных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организаций;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008000"/>
                </a:solidFill>
              </a:rPr>
              <a:t>3)дает юридические консультации по основным проблемам спортивной </a:t>
            </a:r>
            <a:r>
              <a:rPr lang="ru-RU" sz="2800" dirty="0" smtClean="0">
                <a:solidFill>
                  <a:srgbClr val="008000"/>
                </a:solidFill>
              </a:rPr>
              <a:t>деятельности. </a:t>
            </a:r>
            <a:endParaRPr lang="ru-RU" sz="2800" dirty="0">
              <a:solidFill>
                <a:srgbClr val="008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3" y="4711855"/>
            <a:ext cx="1816301" cy="2132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6779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68952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4 Спортивный арбитраж как способ рассмотрения и разрешения спортивных споров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340768"/>
            <a:ext cx="8640960" cy="417646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Для этого в рамках ССА ведется арбитражное, апелляционного и консультативное производство. Основные категории дел, рассматриваемые ССА: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связанные с различными экономическими вопросами (трудовые контракты, трансферы спортсменов и тренеров, спонсорские контракты, продажа прав на телевизионное вещание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дисциплинарные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дела (нарушение правил спортивных соревнований, применение допинга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связанные с организационными вопросами спорта (отбор и допуск спортсменов для участия в соревнованиях, судейство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008835"/>
            <a:ext cx="2592288" cy="18491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008835"/>
            <a:ext cx="1817491" cy="181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2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12968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4 Спортивный арбитраж как способ рассмотрения и разрешения спортивных споров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8748464" cy="566124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В настоящее время деятельность ССА характеризуют:</a:t>
            </a:r>
          </a:p>
          <a:p>
            <a:r>
              <a:rPr lang="ru-RU" dirty="0"/>
              <a:t>1)независимость и беспристрастность </a:t>
            </a:r>
            <a:r>
              <a:rPr lang="ru-RU" dirty="0" smtClean="0"/>
              <a:t>арбитра;</a:t>
            </a:r>
            <a:endParaRPr lang="ru-RU" dirty="0"/>
          </a:p>
          <a:p>
            <a:r>
              <a:rPr lang="ru-RU" dirty="0"/>
              <a:t>2)равноправие </a:t>
            </a:r>
            <a:r>
              <a:rPr lang="ru-RU" dirty="0" smtClean="0"/>
              <a:t>сторон; </a:t>
            </a:r>
            <a:endParaRPr lang="ru-RU" dirty="0"/>
          </a:p>
          <a:p>
            <a:r>
              <a:rPr lang="ru-RU" dirty="0"/>
              <a:t>3)состязательность </a:t>
            </a:r>
            <a:r>
              <a:rPr lang="ru-RU" dirty="0" smtClean="0"/>
              <a:t>сторон; </a:t>
            </a:r>
            <a:endParaRPr lang="ru-RU" dirty="0"/>
          </a:p>
          <a:p>
            <a:r>
              <a:rPr lang="ru-RU" dirty="0"/>
              <a:t>4)содействие спортивным арбитражам достижения мирового </a:t>
            </a:r>
            <a:r>
              <a:rPr lang="ru-RU" dirty="0" smtClean="0"/>
              <a:t>соглашения; </a:t>
            </a:r>
            <a:endParaRPr lang="ru-RU" dirty="0"/>
          </a:p>
          <a:p>
            <a:r>
              <a:rPr lang="ru-RU" dirty="0" smtClean="0"/>
              <a:t>5)конфиденциальность.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889051"/>
            <a:ext cx="2808312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293096"/>
            <a:ext cx="3476371" cy="225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9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12968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4 Спортивный арбитраж как способ рассмотрения и разрешения спортивных споров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196752"/>
            <a:ext cx="8640960" cy="367240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000" b="1" dirty="0">
                <a:solidFill>
                  <a:srgbClr val="7030A0"/>
                </a:solidFill>
              </a:rPr>
              <a:t>Выделяют несколько этапов отправления правосудия ССА:</a:t>
            </a:r>
          </a:p>
          <a:p>
            <a:pPr marL="0" indent="0">
              <a:buNone/>
            </a:pPr>
            <a:r>
              <a:rPr lang="ru-RU" sz="2800" dirty="0">
                <a:cs typeface="Times New Roman" pitchFamily="18" charset="0"/>
              </a:rPr>
              <a:t>1)поступившее в канцелярию спортивного арбитража соглашение принимается к производству или </a:t>
            </a:r>
            <a:r>
              <a:rPr lang="ru-RU" sz="2800" dirty="0" smtClean="0">
                <a:cs typeface="Times New Roman" pitchFamily="18" charset="0"/>
              </a:rPr>
              <a:t>отклоняется; </a:t>
            </a:r>
            <a:endParaRPr lang="ru-RU" sz="28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  <a:cs typeface="Times New Roman" pitchFamily="18" charset="0"/>
              </a:rPr>
              <a:t>2)по ходатайству одной из стороны спора может быть проведен краткий процесс (цель – попытаться примирить стороны</a:t>
            </a:r>
            <a:r>
              <a:rPr lang="ru-RU" sz="2800" dirty="0" smtClean="0">
                <a:solidFill>
                  <a:srgbClr val="C00000"/>
                </a:solidFill>
                <a:cs typeface="Times New Roman" pitchFamily="18" charset="0"/>
              </a:rPr>
              <a:t>);</a:t>
            </a:r>
            <a:endParaRPr lang="ru-RU" sz="2800" dirty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>
                <a:cs typeface="Times New Roman" pitchFamily="18" charset="0"/>
              </a:rPr>
              <a:t>3)письменное </a:t>
            </a:r>
            <a:r>
              <a:rPr lang="ru-RU" sz="2800" dirty="0" smtClean="0">
                <a:cs typeface="Times New Roman" pitchFamily="18" charset="0"/>
              </a:rPr>
              <a:t>расследование; </a:t>
            </a:r>
            <a:endParaRPr lang="ru-RU" sz="28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  <a:cs typeface="Times New Roman" pitchFamily="18" charset="0"/>
              </a:rPr>
              <a:t>4)устное расследование (дебаты) – прения сторон проходят при закрытых </a:t>
            </a:r>
            <a:r>
              <a:rPr lang="ru-RU" sz="2800" dirty="0" smtClean="0">
                <a:solidFill>
                  <a:srgbClr val="C00000"/>
                </a:solidFill>
                <a:cs typeface="Times New Roman" pitchFamily="18" charset="0"/>
              </a:rPr>
              <a:t>дверях;</a:t>
            </a:r>
            <a:endParaRPr lang="ru-RU" sz="2800" dirty="0">
              <a:solidFill>
                <a:srgbClr val="C00000"/>
              </a:solidFill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25144"/>
            <a:ext cx="2808312" cy="19775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323" y="4585027"/>
            <a:ext cx="3024336" cy="226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b="1" dirty="0" smtClean="0"/>
              <a:t>1 Понятие </a:t>
            </a:r>
            <a:r>
              <a:rPr lang="ru-RU" b="1" dirty="0"/>
              <a:t>и сущность спортивных </a:t>
            </a:r>
            <a:r>
              <a:rPr lang="ru-RU" b="1" dirty="0" smtClean="0"/>
              <a:t>споров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496944" cy="583264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Спортивный спор </a:t>
            </a:r>
            <a:r>
              <a:rPr lang="ru-RU" dirty="0"/>
              <a:t>– разногласия субъектов, участвующих в спортивных правоотношениях по поводу взаимных прав и обязанностей, а также разногласия, возникающие из отношений, хотя и не являющихся спортивными, но оказывающих влияние на права и обязанности спортсменов, как субъектов спортивных отношений.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535086"/>
            <a:ext cx="4345244" cy="3258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645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3" y="0"/>
            <a:ext cx="874846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4 Спортивный арбитраж как способ рассмотрения и разрешения спортивных споров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96752"/>
            <a:ext cx="8568952" cy="554461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cs typeface="Times New Roman" pitchFamily="18" charset="0"/>
              </a:rPr>
              <a:t>5)если возникший спор позволяет, может быть применена ускоренная процедура; 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cs typeface="Times New Roman" pitchFamily="18" charset="0"/>
              </a:rPr>
              <a:t>6)стороны могут отказаться от иска на любом этапе; </a:t>
            </a:r>
          </a:p>
          <a:p>
            <a:pPr marL="0" indent="0">
              <a:buNone/>
            </a:pPr>
            <a:r>
              <a:rPr lang="ru-RU" dirty="0">
                <a:cs typeface="Times New Roman" pitchFamily="18" charset="0"/>
              </a:rPr>
              <a:t>7)обсуждение решение ведется группой арбитров при закрытых дверях;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cs typeface="Times New Roman" pitchFamily="18" charset="0"/>
              </a:rPr>
              <a:t>8)решение становится предметом толкования или пересмотра – ходатайство может быть подано одной стороной или сторонами сообща.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398836"/>
            <a:ext cx="3312368" cy="2339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4244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4188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640960" cy="1143000"/>
          </a:xfrm>
        </p:spPr>
        <p:txBody>
          <a:bodyPr/>
          <a:lstStyle/>
          <a:p>
            <a:pPr algn="ctr"/>
            <a:r>
              <a:rPr lang="ru-RU" b="1" dirty="0"/>
              <a:t>1 Понятие и сущность спортивных споров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568952" cy="367240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C00000"/>
                </a:solidFill>
              </a:rPr>
              <a:t>Особенности спортивных споров: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спортивные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отношения регулируются нормами различных отраслей права, в этой связи основной проблемой становится выбор наиболее эффективной процедуры решения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спора;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качестве субъектов спортивного права выступают спортсмены, спортивные федерации, команды, телевизионные каналы, спонсоры, агенты, производители спортивных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товаров;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многообразие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спортивных споров не позволяет выработать их единую классификацию, а следовательно избрать на практике наиболее эффективные способы их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решения.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869210"/>
            <a:ext cx="4320480" cy="2023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670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2 Классификация спортивных </a:t>
            </a:r>
            <a:r>
              <a:rPr lang="ru-RU" b="1" dirty="0" smtClean="0"/>
              <a:t>споров</a:t>
            </a:r>
            <a:br>
              <a:rPr lang="ru-RU" b="1" dirty="0" smtClean="0"/>
            </a:br>
            <a:r>
              <a:rPr lang="ru-RU" b="1" dirty="0">
                <a:solidFill>
                  <a:srgbClr val="C00000"/>
                </a:solidFill>
              </a:rPr>
              <a:t>Классификация спортивных споров: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424936" cy="558924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1)исходя из уровня, на котором возник спорт: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А)национальные;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Б)международные.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134384"/>
            <a:ext cx="4680520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466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RU" b="1" dirty="0"/>
              <a:t>2 Классификация спортивных споров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052736"/>
            <a:ext cx="8784976" cy="367240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2)в зависимости от правового положения и качества, в котором выступает спортсмен в рамках конкретного спора: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А)общие (рассматриваются системой судов общей юрисдикции)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Б)специальные, когда спортсмены выступают в качестве субъектов спортивных отношений в процессе участия или подготовки к участию в соревнованиях (споры рассматриваются в рамках отдельных федераций или арбитражных судов):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споры, связанные с определением статуса и порядка трансферов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спортсменов;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споры, вытекающие из агентской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деятельности;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споры, связанные с обжалованием действий и решений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федераций;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674345"/>
            <a:ext cx="3217918" cy="2156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540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7467600" cy="1143000"/>
          </a:xfrm>
        </p:spPr>
        <p:txBody>
          <a:bodyPr/>
          <a:lstStyle/>
          <a:p>
            <a:pPr algn="ctr"/>
            <a:r>
              <a:rPr lang="ru-RU" b="1" dirty="0"/>
              <a:t>2 Классификация спортивных споров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836712"/>
            <a:ext cx="8568952" cy="424847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споры, связанные с применением спортсменами допинга;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споры по гражданству (о праве спортсмена выступать за команду той или иной страны);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споры о неправомерном судействе;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споры, связанные с вопросами дискриминации в сфере спорта;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споры, связанные с защитой нарушенных или оспоренных интеллектуальных прав в спортивной среде.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10" y="4365104"/>
            <a:ext cx="2808312" cy="2190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351992"/>
            <a:ext cx="4307993" cy="2101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5442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2 Классификация спортивных споров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764704"/>
            <a:ext cx="8640960" cy="6093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3)по специфике и частоте возникновения: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А)технические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споры, связанные с применением технических правил в спорте и разрешаются как правило во время соревнований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судьями;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Б)административные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возникают между спортсменами, клубами, федерациями (споры о переходе спортсмена из одного клуба в другой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305142"/>
            <a:ext cx="4716016" cy="353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52725"/>
            <a:ext cx="3082030" cy="204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0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b="1" dirty="0"/>
              <a:t>2 Классификация спортивных споров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836712"/>
            <a:ext cx="8640960" cy="417646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В)дисциплинарные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связаны с применением допинга в спорте;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Г)экономические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возникают между спортивными клубами, федерациями по поводу невыполнения контрактов, возмещения ущерба при получении травмы игроком;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Д)межучережденческие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споры между различными организациями (международный олимпийский комитет и национальный олимпийский комитет).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645024"/>
            <a:ext cx="5524500" cy="3105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121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b="1" dirty="0"/>
              <a:t>2 Классификация спортивных споров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052736"/>
            <a:ext cx="8712968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4)в зависимости от статуса спортсмена: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А)споры с участием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спортсменов-профессионалов,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Б)споры с участием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спортсменов-любителей,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настоящее время самыми распространенными категориями споров являются: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1)споры, связанные с применением запрещенных веществ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препаратов;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2)споры между спортсменами и организациями, вытекающие из трудовых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отношений;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3)споры о неправомерном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судействе;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4)споры коррупционного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509120"/>
            <a:ext cx="2843808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1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66</TotalTime>
  <Words>1186</Words>
  <Application>Microsoft Office PowerPoint</Application>
  <PresentationFormat>Экран (4:3)</PresentationFormat>
  <Paragraphs>97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Юридическая ответственность в сфере спорта. Правовое регулирование решения и рассмотрения спортивных споров.  </vt:lpstr>
      <vt:lpstr>1 Понятие и сущность спортивных споров  </vt:lpstr>
      <vt:lpstr>1 Понятие и сущность спортивных споров</vt:lpstr>
      <vt:lpstr>2 Классификация спортивных споров Классификация спортивных споров:</vt:lpstr>
      <vt:lpstr>2 Классификация спортивных споров</vt:lpstr>
      <vt:lpstr>2 Классификация спортивных споров</vt:lpstr>
      <vt:lpstr>2 Классификация спортивных споров</vt:lpstr>
      <vt:lpstr>2 Классификация спортивных споров</vt:lpstr>
      <vt:lpstr>2 Классификация спортивных споров</vt:lpstr>
      <vt:lpstr>3 Формы разрешения спортивных споров </vt:lpstr>
      <vt:lpstr>3 Формы разрешения спортивных споров</vt:lpstr>
      <vt:lpstr>3 Формы разрешения спортивных споров</vt:lpstr>
      <vt:lpstr>3 Формы разрешения спортивных споров</vt:lpstr>
      <vt:lpstr>3 Формы разрешения спортивных споров</vt:lpstr>
      <vt:lpstr>4 Спортивный арбитраж как способ рассмотрения и разрешения спортивных споров </vt:lpstr>
      <vt:lpstr>4 Спортивный арбитраж как способ рассмотрения и разрешения спортивных споров</vt:lpstr>
      <vt:lpstr>4 Спортивный арбитраж как способ рассмотрения и разрешения спортивных споров</vt:lpstr>
      <vt:lpstr>4 Спортивный арбитраж как способ рассмотрения и разрешения спортивных споров</vt:lpstr>
      <vt:lpstr>4 Спортивный арбитраж как способ рассмотрения и разрешения спортивных споров</vt:lpstr>
      <vt:lpstr>4 Спортивный арбитраж как способ рассмотрения и разрешения спортивных споров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Юридическая ответственность в сфере спорта. Правовое регулирование решения и рассмотрения спортивных споров.  </dc:title>
  <dc:creator>Надя</dc:creator>
  <cp:lastModifiedBy>Надя</cp:lastModifiedBy>
  <cp:revision>9</cp:revision>
  <dcterms:created xsi:type="dcterms:W3CDTF">2015-03-30T15:48:25Z</dcterms:created>
  <dcterms:modified xsi:type="dcterms:W3CDTF">2015-04-01T20:05:04Z</dcterms:modified>
</cp:coreProperties>
</file>