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55A65-B2F1-443A-9D03-1848565A0D9D}" type="doc">
      <dgm:prSet loTypeId="urn:microsoft.com/office/officeart/2008/layout/CircularPictureCallout" loCatId="picture" qsTypeId="urn:microsoft.com/office/officeart/2005/8/quickstyle/simple5" qsCatId="simple" csTypeId="urn:microsoft.com/office/officeart/2005/8/colors/accent1_2" csCatId="accent1" phldr="1"/>
      <dgm:spPr/>
    </dgm:pt>
    <dgm:pt modelId="{46D8FF77-84E4-462F-944F-7959E7D7987F}">
      <dgm:prSet phldrT="[Текст]" phldr="1"/>
      <dgm:spPr/>
      <dgm:t>
        <a:bodyPr/>
        <a:lstStyle/>
        <a:p>
          <a:endParaRPr lang="ru-RU" dirty="0"/>
        </a:p>
      </dgm:t>
    </dgm:pt>
    <dgm:pt modelId="{DDF2EE61-6BBF-4A3F-98CC-308310C4D851}" type="sibTrans" cxnId="{44FC7229-6D0B-4EEA-957E-A16D4834123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B10435-6077-4463-8CCF-AC9E8A64D190}" type="parTrans" cxnId="{44FC7229-6D0B-4EEA-957E-A16D48341235}">
      <dgm:prSet/>
      <dgm:spPr/>
      <dgm:t>
        <a:bodyPr/>
        <a:lstStyle/>
        <a:p>
          <a:endParaRPr lang="ru-RU"/>
        </a:p>
      </dgm:t>
    </dgm:pt>
    <dgm:pt modelId="{6D02CA6B-87A4-45C1-B755-0097949F7C54}" type="pres">
      <dgm:prSet presAssocID="{30355A65-B2F1-443A-9D03-1848565A0D9D}" presName="Name0" presStyleCnt="0">
        <dgm:presLayoutVars>
          <dgm:chMax val="7"/>
          <dgm:chPref val="7"/>
          <dgm:dir/>
        </dgm:presLayoutVars>
      </dgm:prSet>
      <dgm:spPr/>
    </dgm:pt>
    <dgm:pt modelId="{6376B47D-2FA4-423C-97B4-6219B0BE9EED}" type="pres">
      <dgm:prSet presAssocID="{30355A65-B2F1-443A-9D03-1848565A0D9D}" presName="Name1" presStyleCnt="0"/>
      <dgm:spPr/>
    </dgm:pt>
    <dgm:pt modelId="{4436E5DA-B369-4884-809A-93C43E498623}" type="pres">
      <dgm:prSet presAssocID="{DDF2EE61-6BBF-4A3F-98CC-308310C4D851}" presName="picture_1" presStyleCnt="0"/>
      <dgm:spPr/>
    </dgm:pt>
    <dgm:pt modelId="{6DD510FA-1184-49EC-9703-E2F0D63489F0}" type="pres">
      <dgm:prSet presAssocID="{DDF2EE61-6BBF-4A3F-98CC-308310C4D851}" presName="pictureRepeatNode" presStyleLbl="alignImgPlace1" presStyleIdx="0" presStyleCnt="1" custScaleX="200000" custScaleY="200000" custLinFactX="-292000" custLinFactY="200000" custLinFactNeighborX="-300000" custLinFactNeighborY="228993"/>
      <dgm:spPr/>
      <dgm:t>
        <a:bodyPr/>
        <a:lstStyle/>
        <a:p>
          <a:endParaRPr lang="ru-RU"/>
        </a:p>
      </dgm:t>
    </dgm:pt>
    <dgm:pt modelId="{CDB87F61-58B4-4FD3-9CB5-C922270A895F}" type="pres">
      <dgm:prSet presAssocID="{46D8FF77-84E4-462F-944F-7959E7D7987F}" presName="text_1" presStyleLbl="node1" presStyleIdx="0" presStyleCnt="0" custFlipVert="0" custFlipHor="0" custScaleX="56897" custScaleY="18147" custLinFactY="29913" custLinFactNeighborX="-846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87045-E16A-4D96-BEBB-C03DA3D2A181}" type="presOf" srcId="{46D8FF77-84E4-462F-944F-7959E7D7987F}" destId="{CDB87F61-58B4-4FD3-9CB5-C922270A895F}" srcOrd="0" destOrd="0" presId="urn:microsoft.com/office/officeart/2008/layout/CircularPictureCallout"/>
    <dgm:cxn modelId="{44FC7229-6D0B-4EEA-957E-A16D48341235}" srcId="{30355A65-B2F1-443A-9D03-1848565A0D9D}" destId="{46D8FF77-84E4-462F-944F-7959E7D7987F}" srcOrd="0" destOrd="0" parTransId="{5AB10435-6077-4463-8CCF-AC9E8A64D190}" sibTransId="{DDF2EE61-6BBF-4A3F-98CC-308310C4D851}"/>
    <dgm:cxn modelId="{6A85C605-8495-44D2-BC40-DB6910FD0FEC}" type="presOf" srcId="{DDF2EE61-6BBF-4A3F-98CC-308310C4D851}" destId="{6DD510FA-1184-49EC-9703-E2F0D63489F0}" srcOrd="0" destOrd="0" presId="urn:microsoft.com/office/officeart/2008/layout/CircularPictureCallout"/>
    <dgm:cxn modelId="{CAE565FE-96F6-42E4-84F1-7578204A2A96}" type="presOf" srcId="{30355A65-B2F1-443A-9D03-1848565A0D9D}" destId="{6D02CA6B-87A4-45C1-B755-0097949F7C54}" srcOrd="0" destOrd="0" presId="urn:microsoft.com/office/officeart/2008/layout/CircularPictureCallout"/>
    <dgm:cxn modelId="{ADA7E5E7-6A6F-4EFA-8D91-6DFF81AA0EE8}" type="presParOf" srcId="{6D02CA6B-87A4-45C1-B755-0097949F7C54}" destId="{6376B47D-2FA4-423C-97B4-6219B0BE9EED}" srcOrd="0" destOrd="0" presId="urn:microsoft.com/office/officeart/2008/layout/CircularPictureCallout"/>
    <dgm:cxn modelId="{AB8FEF8D-075F-466D-9526-5277B0DFD095}" type="presParOf" srcId="{6376B47D-2FA4-423C-97B4-6219B0BE9EED}" destId="{4436E5DA-B369-4884-809A-93C43E498623}" srcOrd="0" destOrd="0" presId="urn:microsoft.com/office/officeart/2008/layout/CircularPictureCallout"/>
    <dgm:cxn modelId="{7710555D-3163-4FB4-8A19-86EF73446EC9}" type="presParOf" srcId="{4436E5DA-B369-4884-809A-93C43E498623}" destId="{6DD510FA-1184-49EC-9703-E2F0D63489F0}" srcOrd="0" destOrd="0" presId="urn:microsoft.com/office/officeart/2008/layout/CircularPictureCallout"/>
    <dgm:cxn modelId="{B5A64517-BA36-4EDE-8E56-3334CD57F132}" type="presParOf" srcId="{6376B47D-2FA4-423C-97B4-6219B0BE9EED}" destId="{CDB87F61-58B4-4FD3-9CB5-C922270A895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510FA-1184-49EC-9703-E2F0D63489F0}">
      <dsp:nvSpPr>
        <dsp:cNvPr id="0" name=""/>
        <dsp:cNvSpPr/>
      </dsp:nvSpPr>
      <dsp:spPr>
        <a:xfrm>
          <a:off x="0" y="-296974"/>
          <a:ext cx="2088232" cy="20882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B87F61-58B4-4FD3-9CB5-C922270A895F}">
      <dsp:nvSpPr>
        <dsp:cNvPr id="0" name=""/>
        <dsp:cNvSpPr/>
      </dsp:nvSpPr>
      <dsp:spPr>
        <a:xfrm>
          <a:off x="288032" y="1368151"/>
          <a:ext cx="380205" cy="6252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8032" y="1368151"/>
        <a:ext cx="380205" cy="62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5ADD3B-10BF-4B0A-BE2B-55285A1FB5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01CE23-157D-480B-8BEE-D0A1A98D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06659912"/>
              </p:ext>
            </p:extLst>
          </p:nvPr>
        </p:nvGraphicFramePr>
        <p:xfrm>
          <a:off x="6516216" y="404664"/>
          <a:ext cx="2088232" cy="149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214478" y="0"/>
            <a:ext cx="8229600" cy="836126"/>
          </a:xfrm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anchor="t">
            <a:spAutoFit/>
          </a:bodyPr>
          <a:lstStyle/>
          <a:p>
            <a:r>
              <a:rPr lang="ru-RU" sz="1800" i="1" dirty="0" smtClean="0">
                <a:latin typeface="CentSchbkCyrill BT" pitchFamily="18" charset="-52"/>
              </a:rPr>
              <a:t>	УО «Гомельский государственный университет </a:t>
            </a:r>
            <a:r>
              <a:rPr lang="ru-RU" sz="1800" i="1" dirty="0" smtClean="0">
                <a:latin typeface="CentSchbkCyrill BT" pitchFamily="18" charset="-52"/>
              </a:rPr>
              <a:t>Ф</a:t>
            </a:r>
            <a:r>
              <a:rPr lang="ru-RU" sz="1800" i="1" dirty="0" smtClean="0">
                <a:latin typeface="CentSchbkCyrill BT" pitchFamily="18" charset="-52"/>
              </a:rPr>
              <a:t>. Скорины»</a:t>
            </a:r>
            <a:endParaRPr lang="ru-RU" sz="1800" i="1" dirty="0">
              <a:latin typeface="CentSchbkCyrill BT" pitchFamily="18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8280920" cy="609600"/>
          </a:xfrm>
        </p:spPr>
        <p:txBody>
          <a:bodyPr/>
          <a:lstStyle/>
          <a:p>
            <a:r>
              <a:rPr lang="ru-RU" sz="4000" i="1" dirty="0" smtClean="0">
                <a:latin typeface="+mn-lt"/>
              </a:rPr>
              <a:t>«Исторические места Гомеля»</a:t>
            </a:r>
            <a:endParaRPr lang="ru-RU" sz="4000" i="1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95536" y="3501008"/>
            <a:ext cx="8352927" cy="1008112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Волонтерский отряд «Физик»</a:t>
            </a:r>
          </a:p>
          <a:p>
            <a:r>
              <a:rPr lang="ru-RU" dirty="0">
                <a:latin typeface="+mn-lt"/>
              </a:rPr>
              <a:t>к</a:t>
            </a:r>
            <a:r>
              <a:rPr lang="ru-RU" dirty="0" smtClean="0">
                <a:latin typeface="+mn-lt"/>
              </a:rPr>
              <a:t>афедра общей физики</a:t>
            </a:r>
            <a:endParaRPr lang="ru-RU" dirty="0">
              <a:latin typeface="+mn-lt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4932040" y="5517232"/>
            <a:ext cx="4041648" cy="968843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Автор: Ковалёв А. Ю.</a:t>
            </a:r>
          </a:p>
          <a:p>
            <a:pPr marL="0" indent="0" algn="r">
              <a:buNone/>
            </a:pPr>
            <a:r>
              <a:rPr lang="ru-RU" dirty="0" smtClean="0"/>
              <a:t>Группа МС-22</a:t>
            </a:r>
          </a:p>
          <a:p>
            <a:pPr marL="0" indent="0" algn="r">
              <a:buNone/>
            </a:pPr>
            <a:r>
              <a:rPr lang="ru-RU" dirty="0" smtClean="0"/>
              <a:t>Тел. +375297360509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43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entury Schoolbook" pitchFamily="18" charset="0"/>
              </a:rPr>
              <a:t>Как это было…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Century Schoolbook" pitchFamily="18" charset="0"/>
              </a:rPr>
              <a:t>Наш волонтерский отряд «Физик», в составе группы МС-22 и нашего куратора Яковцова Игоря Николаевича, провели познавательную экскурсию по городу Гомелю.</a:t>
            </a:r>
          </a:p>
          <a:p>
            <a:pPr marL="0" indent="0">
              <a:buNone/>
            </a:pPr>
            <a:r>
              <a:rPr lang="ru-RU" i="1" dirty="0" smtClean="0">
                <a:latin typeface="Century Schoolbook" pitchFamily="18" charset="0"/>
              </a:rPr>
              <a:t>В ходе экскурсии мы узнали историю города, особенности градостроительства, увидели сохранившееся творчество архитектора </a:t>
            </a:r>
            <a:r>
              <a:rPr lang="ru-RU" i="1" dirty="0" err="1" smtClean="0">
                <a:latin typeface="Century Schoolbook" pitchFamily="18" charset="0"/>
              </a:rPr>
              <a:t>Шабуневского</a:t>
            </a:r>
            <a:r>
              <a:rPr lang="ru-RU" i="1" dirty="0" smtClean="0">
                <a:latin typeface="Century Schoolbook" pitchFamily="18" charset="0"/>
              </a:rPr>
              <a:t> С.Д. и работы </a:t>
            </a:r>
            <a:r>
              <a:rPr lang="ru-RU" i="1" dirty="0" smtClean="0">
                <a:latin typeface="Century Schoolbook" pitchFamily="18" charset="0"/>
              </a:rPr>
              <a:t>других скульпторов</a:t>
            </a:r>
            <a:r>
              <a:rPr lang="ru-RU" i="1" dirty="0" smtClean="0">
                <a:latin typeface="Century Schoolbook" pitchFamily="18" charset="0"/>
              </a:rPr>
              <a:t>   </a:t>
            </a:r>
            <a:endParaRPr lang="ru-RU" i="1" dirty="0" smtClean="0">
              <a:latin typeface="Century Schoolbook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entury Schoolbook" pitchFamily="18" charset="0"/>
              </a:rPr>
              <a:t>Было очень интересно и увлекательно</a:t>
            </a:r>
            <a:r>
              <a:rPr lang="ru-RU" i="1" dirty="0" smtClean="0">
                <a:latin typeface="Century Schoolbook" pitchFamily="18" charset="0"/>
                <a:sym typeface="Wingdings" pitchFamily="2" charset="2"/>
              </a:rPr>
              <a:t> </a:t>
            </a:r>
            <a:endParaRPr lang="ru-RU" i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87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05" y="1376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" y="4725144"/>
            <a:ext cx="5400600" cy="2016224"/>
          </a:xfrm>
        </p:spPr>
        <p:txBody>
          <a:bodyPr/>
          <a:lstStyle/>
          <a:p>
            <a:r>
              <a:rPr lang="ru-RU" sz="4100" i="1" dirty="0" smtClean="0">
                <a:latin typeface="Century Schoolbook" pitchFamily="18" charset="0"/>
              </a:rPr>
              <a:t>Памятник узникам концлагеря</a:t>
            </a:r>
            <a:endParaRPr lang="ru-RU" sz="4100" i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09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5493296" cy="1600200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Площадь восстания </a:t>
            </a:r>
            <a:endParaRPr lang="ru-RU" sz="4800" i="1" dirty="0">
              <a:solidFill>
                <a:schemeClr val="bg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056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70" y="0"/>
            <a:ext cx="918977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4944" y="109728"/>
            <a:ext cx="8229600" cy="16002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Сквер около цирка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0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" y="10272"/>
            <a:ext cx="9143999" cy="6847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41168"/>
            <a:ext cx="8229600" cy="1600200"/>
          </a:xfrm>
        </p:spPr>
        <p:txBody>
          <a:bodyPr/>
          <a:lstStyle/>
          <a:p>
            <a:r>
              <a:rPr lang="ru-RU" dirty="0" smtClean="0"/>
              <a:t>Все тот же сквер)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1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xmlns="" val="111514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70334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214</TotalTime>
  <Words>95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 УО «Гомельский государственный университет Ф. Скорины»</vt:lpstr>
      <vt:lpstr>Как это было…</vt:lpstr>
      <vt:lpstr>Памятник узникам концлагеря</vt:lpstr>
      <vt:lpstr>Площадь восстания </vt:lpstr>
      <vt:lpstr>Сквер около цирка</vt:lpstr>
      <vt:lpstr>Все тот же сквер)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sokolov</cp:lastModifiedBy>
  <cp:revision>15</cp:revision>
  <dcterms:created xsi:type="dcterms:W3CDTF">2016-10-18T16:57:01Z</dcterms:created>
  <dcterms:modified xsi:type="dcterms:W3CDTF">2016-10-19T10:36:21Z</dcterms:modified>
</cp:coreProperties>
</file>