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B0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79CA637-A6EA-434E-ACCE-FBA37B90211C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61D428A-E13F-4DB9-AE63-EBC87E3C03C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-2" y="5836917"/>
            <a:ext cx="45719" cy="45719"/>
          </a:xfrm>
        </p:spPr>
        <p:txBody>
          <a:bodyPr/>
          <a:lstStyle/>
          <a:p>
            <a:r>
              <a:rPr lang="ru-RU" sz="800" dirty="0" smtClean="0"/>
              <a:t>    </a:t>
            </a:r>
            <a:endParaRPr lang="ru-RU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-3626" y="389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Средняя школа № 12 города Мозыря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9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37"/>
    </mc:Choice>
    <mc:Fallback>
      <p:transition spd="slow" advTm="443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" y="0"/>
            <a:ext cx="9116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4"/>
    </mc:Choice>
    <mc:Fallback>
      <p:transition spd="slow" advTm="502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584197"/>
            <a:ext cx="38587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Конец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488256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9"/>
    </mc:Choice>
    <mc:Fallback>
      <p:transition spd="slow" advTm="79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1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3939"/>
            <a:ext cx="4475538" cy="5974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8520" y="236547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A1B04"/>
                </a:solidFill>
              </a:rPr>
              <a:t>Константин Иванович </a:t>
            </a:r>
            <a:r>
              <a:rPr lang="ru-RU" sz="3600" dirty="0" err="1" smtClean="0">
                <a:solidFill>
                  <a:srgbClr val="FA1B04"/>
                </a:solidFill>
              </a:rPr>
              <a:t>Хомутовский</a:t>
            </a:r>
            <a:r>
              <a:rPr lang="ru-RU" sz="3600" dirty="0" smtClean="0">
                <a:solidFill>
                  <a:srgbClr val="FA1B04"/>
                </a:solidFill>
              </a:rPr>
              <a:t>, </a:t>
            </a:r>
          </a:p>
          <a:p>
            <a:r>
              <a:rPr lang="ru-RU" sz="3600" dirty="0" smtClean="0">
                <a:solidFill>
                  <a:srgbClr val="FA1B04"/>
                </a:solidFill>
              </a:rPr>
              <a:t>директор СШ №12</a:t>
            </a:r>
            <a:endParaRPr lang="ru-RU" sz="3600" dirty="0">
              <a:solidFill>
                <a:srgbClr val="FA1B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2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16"/>
    </mc:Choice>
    <mc:Fallback>
      <p:transition spd="slow" advTm="491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" y="0"/>
            <a:ext cx="912830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1" y="476672"/>
            <a:ext cx="4064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7509" y="1281485"/>
            <a:ext cx="46510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   Заведующая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 и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учитель предметник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  </a:t>
            </a:r>
            <a:r>
              <a:rPr lang="ru-RU" sz="4000" dirty="0" err="1" smtClean="0">
                <a:solidFill>
                  <a:srgbClr val="FFFF00"/>
                </a:solidFill>
              </a:rPr>
              <a:t>Ласута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   Галина Ивановна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4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3"/>
    </mc:Choice>
    <mc:Fallback>
      <p:transition spd="slow" advTm="483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4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22" y="346657"/>
            <a:ext cx="4182292" cy="6298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1127270"/>
            <a:ext cx="51635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Классный руководитель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           Борисевич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Валентина Владимировна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6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8"/>
    </mc:Choice>
    <mc:Fallback>
      <p:transition spd="slow" advTm="429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1"/>
            <a:ext cx="9144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6642" y="588653"/>
            <a:ext cx="9143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Сроки практики: 3.11.2014 – 13.12.2014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Практика прошла познавательна и интересно.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1096" y="2396787"/>
            <a:ext cx="7034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66"/>
                </a:solidFill>
              </a:rPr>
              <a:t>Поэтому я покажу несколько дней </a:t>
            </a:r>
          </a:p>
          <a:p>
            <a:r>
              <a:rPr lang="ru-RU" sz="3600" dirty="0">
                <a:solidFill>
                  <a:srgbClr val="FF0066"/>
                </a:solidFill>
              </a:rPr>
              <a:t> </a:t>
            </a:r>
            <a:r>
              <a:rPr lang="ru-RU" sz="3600" dirty="0" smtClean="0">
                <a:solidFill>
                  <a:srgbClr val="FF0066"/>
                </a:solidFill>
              </a:rPr>
              <a:t>            из школьной жизни</a:t>
            </a:r>
            <a:endParaRPr lang="ru-RU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9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65"/>
    </mc:Choice>
    <mc:Fallback>
      <p:transition spd="slow" advTm="526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" y="476672"/>
            <a:ext cx="8316415" cy="82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    Посещение классного часа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0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7"/>
    </mc:Choice>
    <mc:Fallback>
      <p:transition spd="slow" advTm="511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55360" cy="914400"/>
          </a:xfrm>
        </p:spPr>
        <p:txBody>
          <a:bodyPr/>
          <a:lstStyle/>
          <a:p>
            <a:pPr algn="ctr"/>
            <a:r>
              <a:rPr lang="ru-RU" sz="3200" dirty="0" smtClean="0"/>
              <a:t>Посещения мероприятия на тему: </a:t>
            </a:r>
            <a:br>
              <a:rPr lang="ru-RU" sz="3200" dirty="0" smtClean="0"/>
            </a:br>
            <a:r>
              <a:rPr lang="ru-RU" sz="3200" dirty="0" smtClean="0"/>
              <a:t>« Ответственность несовершеннолетних»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8870">
            <a:off x="340968" y="1648177"/>
            <a:ext cx="3430688" cy="45724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880">
            <a:off x="4374410" y="2132856"/>
            <a:ext cx="4644008" cy="3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91"/>
    </mc:Choice>
    <mc:Fallback>
      <p:transition spd="slow" advTm="499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551" y="3140967"/>
            <a:ext cx="4909484" cy="3682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9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4"/>
    </mc:Choice>
    <mc:Fallback>
      <p:transition spd="slow" advTm="503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277832"/>
            <a:ext cx="2284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Конкурс       </a:t>
            </a:r>
            <a:r>
              <a:rPr lang="ru-RU" sz="4000" dirty="0" smtClean="0">
                <a:solidFill>
                  <a:srgbClr val="00B050"/>
                </a:solidFill>
              </a:rPr>
              <a:t>Осень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572">
            <a:off x="4836472" y="3742401"/>
            <a:ext cx="3968772" cy="2638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3691">
            <a:off x="661386" y="1212091"/>
            <a:ext cx="3591700" cy="2105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132" y="942469"/>
            <a:ext cx="3747442" cy="23147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9106">
            <a:off x="530332" y="4005064"/>
            <a:ext cx="3943565" cy="216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2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4"/>
    </mc:Choice>
    <mc:Fallback>
      <p:transition spd="slow" advTm="498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110</TotalTime>
  <Words>69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    </vt:lpstr>
      <vt:lpstr>        </vt:lpstr>
      <vt:lpstr>      </vt:lpstr>
      <vt:lpstr>                </vt:lpstr>
      <vt:lpstr>          </vt:lpstr>
      <vt:lpstr>Презентация PowerPoint</vt:lpstr>
      <vt:lpstr>Посещения мероприятия на тему:  « Ответственность несовершеннолетних»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masha</dc:creator>
  <cp:lastModifiedBy>masha</cp:lastModifiedBy>
  <cp:revision>11</cp:revision>
  <dcterms:created xsi:type="dcterms:W3CDTF">2014-12-27T19:23:15Z</dcterms:created>
  <dcterms:modified xsi:type="dcterms:W3CDTF">2014-12-27T21:13:59Z</dcterms:modified>
</cp:coreProperties>
</file>