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4A9C617-7136-4086-98B4-CB8DCFE2971B}" type="doc">
      <dgm:prSet loTypeId="urn:microsoft.com/office/officeart/2008/layout/RadialCluster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BY"/>
        </a:p>
      </dgm:t>
    </dgm:pt>
    <dgm:pt modelId="{A3B1A4E0-1FF2-4156-8DA9-43AF56F1D9AD}">
      <dgm:prSet phldrT="[Текст]"/>
      <dgm:spPr/>
      <dgm:t>
        <a:bodyPr/>
        <a:lstStyle/>
        <a:p>
          <a:r>
            <a:rPr lang="ru-RU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Для </a:t>
          </a:r>
          <a:r>
            <a:rPr lang="ru-BY" dirty="0" err="1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обработк</a:t>
          </a:r>
          <a:r>
            <a:rPr lang="ru-RU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и</a:t>
          </a:r>
          <a:r>
            <a:rPr lang="ru-BY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 большого массива данных в реальном времени</a:t>
          </a:r>
          <a:r>
            <a:rPr lang="ru-RU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 используют</a:t>
          </a:r>
          <a:r>
            <a:rPr lang="ru-RU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rPr>
            <a:t> од</a:t>
          </a:r>
          <a:r>
            <a:rPr lang="ru-BY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н</a:t>
          </a:r>
          <a:r>
            <a:rPr lang="ru-RU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rPr>
            <a:t>у</a:t>
          </a:r>
          <a:r>
            <a:rPr lang="ru-BY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 из популярнейших комбинаций для этого тандем Apache </a:t>
          </a:r>
          <a:r>
            <a:rPr lang="ru-BY" dirty="0" err="1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Kafka</a:t>
          </a:r>
          <a:r>
            <a:rPr lang="ru-BY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 и Spark </a:t>
          </a:r>
          <a:r>
            <a:rPr lang="ru-BY" dirty="0" err="1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Streaming</a:t>
          </a:r>
          <a:endParaRPr lang="ru-BY" dirty="0"/>
        </a:p>
      </dgm:t>
    </dgm:pt>
    <dgm:pt modelId="{5ADB397E-3B1F-4624-9E96-128B31DFD58B}" type="parTrans" cxnId="{CA7A257F-A777-42C9-8B41-C292F7B0839B}">
      <dgm:prSet/>
      <dgm:spPr/>
      <dgm:t>
        <a:bodyPr/>
        <a:lstStyle/>
        <a:p>
          <a:endParaRPr lang="ru-BY"/>
        </a:p>
      </dgm:t>
    </dgm:pt>
    <dgm:pt modelId="{51C75E04-A871-4AC6-879E-E00E6894B422}" type="sibTrans" cxnId="{CA7A257F-A777-42C9-8B41-C292F7B0839B}">
      <dgm:prSet/>
      <dgm:spPr/>
      <dgm:t>
        <a:bodyPr/>
        <a:lstStyle/>
        <a:p>
          <a:endParaRPr lang="ru-BY"/>
        </a:p>
      </dgm:t>
    </dgm:pt>
    <dgm:pt modelId="{6D513F71-3513-4FEA-81DB-D8D3426D2493}">
      <dgm:prSet phldrT="[Текст]"/>
      <dgm:spPr/>
      <dgm:t>
        <a:bodyPr/>
        <a:lstStyle/>
        <a:p>
          <a:r>
            <a:rPr lang="ru-BY" dirty="0" err="1"/>
            <a:t>Kafka</a:t>
          </a:r>
          <a:r>
            <a:rPr lang="ru-BY" dirty="0"/>
            <a:t> — создает поток пакетов входящих сообщений</a:t>
          </a:r>
        </a:p>
      </dgm:t>
    </dgm:pt>
    <dgm:pt modelId="{22570903-5E6F-452C-AD20-408516E19880}" type="parTrans" cxnId="{B506BA54-F9A2-4F50-890F-BAABA8D93AAC}">
      <dgm:prSet/>
      <dgm:spPr/>
      <dgm:t>
        <a:bodyPr/>
        <a:lstStyle/>
        <a:p>
          <a:endParaRPr lang="ru-BY"/>
        </a:p>
      </dgm:t>
    </dgm:pt>
    <dgm:pt modelId="{C456E84E-E43A-49CA-BC67-4A391168FA97}" type="sibTrans" cxnId="{B506BA54-F9A2-4F50-890F-BAABA8D93AAC}">
      <dgm:prSet/>
      <dgm:spPr/>
      <dgm:t>
        <a:bodyPr/>
        <a:lstStyle/>
        <a:p>
          <a:endParaRPr lang="ru-BY"/>
        </a:p>
      </dgm:t>
    </dgm:pt>
    <dgm:pt modelId="{BBE20AF7-4957-4F06-B126-BF25DB03F5A5}">
      <dgm:prSet phldrT="[Текст]"/>
      <dgm:spPr/>
      <dgm:t>
        <a:bodyPr/>
        <a:lstStyle/>
        <a:p>
          <a:r>
            <a:rPr lang="ru-BY" dirty="0"/>
            <a:t> Spark </a:t>
          </a:r>
          <a:r>
            <a:rPr lang="ru-BY" dirty="0" err="1"/>
            <a:t>Streaming</a:t>
          </a:r>
          <a:r>
            <a:rPr lang="ru-BY" dirty="0"/>
            <a:t> обрабатывает эти пакеты через заданный интервал времени</a:t>
          </a:r>
        </a:p>
      </dgm:t>
    </dgm:pt>
    <dgm:pt modelId="{AB679892-95CF-496F-B967-7969E2B99437}" type="parTrans" cxnId="{997BA794-3F53-4C28-B998-E1D4707B5020}">
      <dgm:prSet/>
      <dgm:spPr/>
      <dgm:t>
        <a:bodyPr/>
        <a:lstStyle/>
        <a:p>
          <a:endParaRPr lang="ru-BY"/>
        </a:p>
      </dgm:t>
    </dgm:pt>
    <dgm:pt modelId="{04E8B989-E836-4EA2-90E4-707649D52757}" type="sibTrans" cxnId="{997BA794-3F53-4C28-B998-E1D4707B5020}">
      <dgm:prSet/>
      <dgm:spPr/>
      <dgm:t>
        <a:bodyPr/>
        <a:lstStyle/>
        <a:p>
          <a:endParaRPr lang="ru-BY"/>
        </a:p>
      </dgm:t>
    </dgm:pt>
    <dgm:pt modelId="{26C9AB78-9945-40A3-8D7F-B051A5BA82C4}" type="pres">
      <dgm:prSet presAssocID="{44A9C617-7136-4086-98B4-CB8DCFE2971B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14A2EDB9-923E-4F05-A846-1983A420955D}" type="pres">
      <dgm:prSet presAssocID="{A3B1A4E0-1FF2-4156-8DA9-43AF56F1D9AD}" presName="singleCycle" presStyleCnt="0"/>
      <dgm:spPr/>
    </dgm:pt>
    <dgm:pt modelId="{DF121A3F-016E-4B28-82AF-F083F422E87D}" type="pres">
      <dgm:prSet presAssocID="{A3B1A4E0-1FF2-4156-8DA9-43AF56F1D9AD}" presName="singleCenter" presStyleLbl="node1" presStyleIdx="0" presStyleCnt="3" custScaleX="287500" custScaleY="112500" custLinFactNeighborY="-29401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5A40F257-CACE-483C-88FB-1B8BC28C2633}" type="pres">
      <dgm:prSet presAssocID="{22570903-5E6F-452C-AD20-408516E19880}" presName="Name56" presStyleLbl="parChTrans1D2" presStyleIdx="0" presStyleCnt="2"/>
      <dgm:spPr/>
      <dgm:t>
        <a:bodyPr/>
        <a:lstStyle/>
        <a:p>
          <a:endParaRPr lang="ru-RU"/>
        </a:p>
      </dgm:t>
    </dgm:pt>
    <dgm:pt modelId="{8AC86C5A-DC52-43E8-90B1-486A673B1BB5}" type="pres">
      <dgm:prSet presAssocID="{6D513F71-3513-4FEA-81DB-D8D3426D2493}" presName="text0" presStyleLbl="node1" presStyleIdx="1" presStyleCnt="3" custScaleX="183917" custScaleY="140718" custRadScaleRad="132750" custRadScaleInc="-125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6987A3-BCF2-4012-8747-B003CD582ED5}" type="pres">
      <dgm:prSet presAssocID="{AB679892-95CF-496F-B967-7969E2B99437}" presName="Name56" presStyleLbl="parChTrans1D2" presStyleIdx="1" presStyleCnt="2"/>
      <dgm:spPr/>
      <dgm:t>
        <a:bodyPr/>
        <a:lstStyle/>
        <a:p>
          <a:endParaRPr lang="ru-RU"/>
        </a:p>
      </dgm:t>
    </dgm:pt>
    <dgm:pt modelId="{B5EFC87A-3E08-472A-8175-CC214F7CE3B3}" type="pres">
      <dgm:prSet presAssocID="{BBE20AF7-4957-4F06-B126-BF25DB03F5A5}" presName="text0" presStyleLbl="node1" presStyleIdx="2" presStyleCnt="3" custScaleX="187718" custScaleY="151754" custRadScaleRad="108735" custRadScaleInc="-682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FC95B06-7737-493B-B25A-1F91D3B3DA1F}" type="presOf" srcId="{6D513F71-3513-4FEA-81DB-D8D3426D2493}" destId="{8AC86C5A-DC52-43E8-90B1-486A673B1BB5}" srcOrd="0" destOrd="0" presId="urn:microsoft.com/office/officeart/2008/layout/RadialCluster"/>
    <dgm:cxn modelId="{C78902F2-C07E-4520-8A15-EB7FF3E4BDCC}" type="presOf" srcId="{44A9C617-7136-4086-98B4-CB8DCFE2971B}" destId="{26C9AB78-9945-40A3-8D7F-B051A5BA82C4}" srcOrd="0" destOrd="0" presId="urn:microsoft.com/office/officeart/2008/layout/RadialCluster"/>
    <dgm:cxn modelId="{B953084F-D4E6-4468-BD9C-EAEA2B01024A}" type="presOf" srcId="{AB679892-95CF-496F-B967-7969E2B99437}" destId="{766987A3-BCF2-4012-8747-B003CD582ED5}" srcOrd="0" destOrd="0" presId="urn:microsoft.com/office/officeart/2008/layout/RadialCluster"/>
    <dgm:cxn modelId="{CA7A257F-A777-42C9-8B41-C292F7B0839B}" srcId="{44A9C617-7136-4086-98B4-CB8DCFE2971B}" destId="{A3B1A4E0-1FF2-4156-8DA9-43AF56F1D9AD}" srcOrd="0" destOrd="0" parTransId="{5ADB397E-3B1F-4624-9E96-128B31DFD58B}" sibTransId="{51C75E04-A871-4AC6-879E-E00E6894B422}"/>
    <dgm:cxn modelId="{A7209BF6-77A5-4A13-967A-D62839F23997}" type="presOf" srcId="{A3B1A4E0-1FF2-4156-8DA9-43AF56F1D9AD}" destId="{DF121A3F-016E-4B28-82AF-F083F422E87D}" srcOrd="0" destOrd="0" presId="urn:microsoft.com/office/officeart/2008/layout/RadialCluster"/>
    <dgm:cxn modelId="{C0666172-7EF1-47A1-A5CE-F64076E3C3A2}" type="presOf" srcId="{22570903-5E6F-452C-AD20-408516E19880}" destId="{5A40F257-CACE-483C-88FB-1B8BC28C2633}" srcOrd="0" destOrd="0" presId="urn:microsoft.com/office/officeart/2008/layout/RadialCluster"/>
    <dgm:cxn modelId="{A35CBEC3-70F7-4260-AF6B-FFB1385BDCAB}" type="presOf" srcId="{BBE20AF7-4957-4F06-B126-BF25DB03F5A5}" destId="{B5EFC87A-3E08-472A-8175-CC214F7CE3B3}" srcOrd="0" destOrd="0" presId="urn:microsoft.com/office/officeart/2008/layout/RadialCluster"/>
    <dgm:cxn modelId="{B506BA54-F9A2-4F50-890F-BAABA8D93AAC}" srcId="{A3B1A4E0-1FF2-4156-8DA9-43AF56F1D9AD}" destId="{6D513F71-3513-4FEA-81DB-D8D3426D2493}" srcOrd="0" destOrd="0" parTransId="{22570903-5E6F-452C-AD20-408516E19880}" sibTransId="{C456E84E-E43A-49CA-BC67-4A391168FA97}"/>
    <dgm:cxn modelId="{997BA794-3F53-4C28-B998-E1D4707B5020}" srcId="{A3B1A4E0-1FF2-4156-8DA9-43AF56F1D9AD}" destId="{BBE20AF7-4957-4F06-B126-BF25DB03F5A5}" srcOrd="1" destOrd="0" parTransId="{AB679892-95CF-496F-B967-7969E2B99437}" sibTransId="{04E8B989-E836-4EA2-90E4-707649D52757}"/>
    <dgm:cxn modelId="{45DDA933-98FF-43DA-8053-0D3A92CDF4BE}" type="presParOf" srcId="{26C9AB78-9945-40A3-8D7F-B051A5BA82C4}" destId="{14A2EDB9-923E-4F05-A846-1983A420955D}" srcOrd="0" destOrd="0" presId="urn:microsoft.com/office/officeart/2008/layout/RadialCluster"/>
    <dgm:cxn modelId="{A5FB81C0-05EA-45C2-BE55-3B89593F0D73}" type="presParOf" srcId="{14A2EDB9-923E-4F05-A846-1983A420955D}" destId="{DF121A3F-016E-4B28-82AF-F083F422E87D}" srcOrd="0" destOrd="0" presId="urn:microsoft.com/office/officeart/2008/layout/RadialCluster"/>
    <dgm:cxn modelId="{D9FF2A76-F7A9-46A3-B776-6D3A759CB11A}" type="presParOf" srcId="{14A2EDB9-923E-4F05-A846-1983A420955D}" destId="{5A40F257-CACE-483C-88FB-1B8BC28C2633}" srcOrd="1" destOrd="0" presId="urn:microsoft.com/office/officeart/2008/layout/RadialCluster"/>
    <dgm:cxn modelId="{597A6F7A-277F-4C6C-ABC8-62FA03C50726}" type="presParOf" srcId="{14A2EDB9-923E-4F05-A846-1983A420955D}" destId="{8AC86C5A-DC52-43E8-90B1-486A673B1BB5}" srcOrd="2" destOrd="0" presId="urn:microsoft.com/office/officeart/2008/layout/RadialCluster"/>
    <dgm:cxn modelId="{994F675B-095A-4525-9730-4B67E721F387}" type="presParOf" srcId="{14A2EDB9-923E-4F05-A846-1983A420955D}" destId="{766987A3-BCF2-4012-8747-B003CD582ED5}" srcOrd="3" destOrd="0" presId="urn:microsoft.com/office/officeart/2008/layout/RadialCluster"/>
    <dgm:cxn modelId="{241487F1-ADF3-4C6E-A8C3-07B48CFB5D67}" type="presParOf" srcId="{14A2EDB9-923E-4F05-A846-1983A420955D}" destId="{B5EFC87A-3E08-472A-8175-CC214F7CE3B3}" srcOrd="4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10D060B-AEF3-48F9-A96D-89EE760901C5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BY"/>
        </a:p>
      </dgm:t>
    </dgm:pt>
    <dgm:pt modelId="{1E6DB9F7-B0BA-4389-86D6-2B99661BE574}">
      <dgm:prSet phldrT="[Текст]"/>
      <dgm:spPr/>
      <dgm:t>
        <a:bodyPr/>
        <a:lstStyle/>
        <a:p>
          <a:r>
            <a:rPr lang="ru-BY" b="1" dirty="0"/>
            <a:t>пропускная способность дисков</a:t>
          </a:r>
          <a:endParaRPr lang="ru-BY" dirty="0"/>
        </a:p>
      </dgm:t>
    </dgm:pt>
    <dgm:pt modelId="{0D7F7119-0659-4EED-A851-9C2BDE6F25E5}" type="parTrans" cxnId="{D56EF64C-78B2-420F-81E3-C91EAC83C033}">
      <dgm:prSet/>
      <dgm:spPr/>
      <dgm:t>
        <a:bodyPr/>
        <a:lstStyle/>
        <a:p>
          <a:endParaRPr lang="ru-BY"/>
        </a:p>
      </dgm:t>
    </dgm:pt>
    <dgm:pt modelId="{2611BA37-09AA-4FC9-8879-C2FA9FCF784C}" type="sibTrans" cxnId="{D56EF64C-78B2-420F-81E3-C91EAC83C033}">
      <dgm:prSet/>
      <dgm:spPr/>
      <dgm:t>
        <a:bodyPr/>
        <a:lstStyle/>
        <a:p>
          <a:endParaRPr lang="ru-BY"/>
        </a:p>
      </dgm:t>
    </dgm:pt>
    <dgm:pt modelId="{C7D4610A-3509-44B7-AF99-C515E59D5468}">
      <dgm:prSet phldrT="[Текст]"/>
      <dgm:spPr/>
      <dgm:t>
        <a:bodyPr/>
        <a:lstStyle/>
        <a:p>
          <a:r>
            <a:rPr lang="ru-BY" b="1" dirty="0"/>
            <a:t>Размер сообщения</a:t>
          </a:r>
          <a:endParaRPr lang="ru-BY" dirty="0"/>
        </a:p>
      </dgm:t>
    </dgm:pt>
    <dgm:pt modelId="{CB45856A-4CE1-4F4B-ABA9-7EA85EC86BB0}" type="parTrans" cxnId="{60D9A98A-F04F-4EEB-BC7D-198A9153EBFE}">
      <dgm:prSet/>
      <dgm:spPr/>
      <dgm:t>
        <a:bodyPr/>
        <a:lstStyle/>
        <a:p>
          <a:endParaRPr lang="ru-BY"/>
        </a:p>
      </dgm:t>
    </dgm:pt>
    <dgm:pt modelId="{EE6D11B1-B877-4D07-A82F-64DD6D4C7E4A}" type="sibTrans" cxnId="{60D9A98A-F04F-4EEB-BC7D-198A9153EBFE}">
      <dgm:prSet/>
      <dgm:spPr/>
      <dgm:t>
        <a:bodyPr/>
        <a:lstStyle/>
        <a:p>
          <a:endParaRPr lang="ru-BY"/>
        </a:p>
      </dgm:t>
    </dgm:pt>
    <dgm:pt modelId="{F2E5683B-86C6-4F71-B929-967B24D4401A}">
      <dgm:prSet phldrT="[Текст]"/>
      <dgm:spPr/>
      <dgm:t>
        <a:bodyPr/>
        <a:lstStyle/>
        <a:p>
          <a:r>
            <a:rPr lang="ru-BY" b="1" dirty="0"/>
            <a:t>память</a:t>
          </a:r>
          <a:endParaRPr lang="ru-BY" dirty="0"/>
        </a:p>
      </dgm:t>
    </dgm:pt>
    <dgm:pt modelId="{2F9B729E-EDF2-4761-A8EB-65DBB7E90A7F}" type="parTrans" cxnId="{8638A590-9D96-4CBE-B46F-8FFA5C11421A}">
      <dgm:prSet/>
      <dgm:spPr/>
      <dgm:t>
        <a:bodyPr/>
        <a:lstStyle/>
        <a:p>
          <a:endParaRPr lang="ru-BY"/>
        </a:p>
      </dgm:t>
    </dgm:pt>
    <dgm:pt modelId="{7DD839B4-CE19-48C3-8603-41B16A0AA485}" type="sibTrans" cxnId="{8638A590-9D96-4CBE-B46F-8FFA5C11421A}">
      <dgm:prSet/>
      <dgm:spPr/>
      <dgm:t>
        <a:bodyPr/>
        <a:lstStyle/>
        <a:p>
          <a:endParaRPr lang="ru-BY"/>
        </a:p>
      </dgm:t>
    </dgm:pt>
    <dgm:pt modelId="{6098AD60-9667-4051-A179-0743A25DEF17}">
      <dgm:prSet/>
      <dgm:spPr/>
      <dgm:t>
        <a:bodyPr/>
        <a:lstStyle/>
        <a:p>
          <a:r>
            <a:rPr lang="ru-BY" b="1"/>
            <a:t>пропускная способность сети</a:t>
          </a:r>
          <a:r>
            <a:rPr lang="ru-BY"/>
            <a:t> </a:t>
          </a:r>
        </a:p>
      </dgm:t>
    </dgm:pt>
    <dgm:pt modelId="{7FBB7394-27C2-4B28-8FAD-BD5DA36C1EE3}" type="parTrans" cxnId="{3E5BA954-F7B0-4EA4-8118-FD8635A3DF5D}">
      <dgm:prSet/>
      <dgm:spPr/>
      <dgm:t>
        <a:bodyPr/>
        <a:lstStyle/>
        <a:p>
          <a:endParaRPr lang="ru-BY"/>
        </a:p>
      </dgm:t>
    </dgm:pt>
    <dgm:pt modelId="{F5281BB2-D80D-4610-B29F-BCD7804295B0}" type="sibTrans" cxnId="{3E5BA954-F7B0-4EA4-8118-FD8635A3DF5D}">
      <dgm:prSet/>
      <dgm:spPr/>
      <dgm:t>
        <a:bodyPr/>
        <a:lstStyle/>
        <a:p>
          <a:endParaRPr lang="ru-BY"/>
        </a:p>
      </dgm:t>
    </dgm:pt>
    <dgm:pt modelId="{6D3E4C5D-61EB-4709-A362-1A89D8730ADC}">
      <dgm:prSet/>
      <dgm:spPr/>
      <dgm:t>
        <a:bodyPr/>
        <a:lstStyle/>
        <a:p>
          <a:r>
            <a:rPr lang="ru-BY" b="1"/>
            <a:t>вычислительная мощность узла</a:t>
          </a:r>
          <a:endParaRPr lang="ru-BY"/>
        </a:p>
      </dgm:t>
    </dgm:pt>
    <dgm:pt modelId="{8C7549E2-DBFA-4F4E-99CF-0084D473F34E}" type="parTrans" cxnId="{C158B491-36AC-443C-8D15-73E0717CF585}">
      <dgm:prSet/>
      <dgm:spPr/>
      <dgm:t>
        <a:bodyPr/>
        <a:lstStyle/>
        <a:p>
          <a:endParaRPr lang="ru-BY"/>
        </a:p>
      </dgm:t>
    </dgm:pt>
    <dgm:pt modelId="{7833685F-6FAF-489E-B699-DB23172A8F6D}" type="sibTrans" cxnId="{C158B491-36AC-443C-8D15-73E0717CF585}">
      <dgm:prSet/>
      <dgm:spPr/>
      <dgm:t>
        <a:bodyPr/>
        <a:lstStyle/>
        <a:p>
          <a:endParaRPr lang="ru-BY"/>
        </a:p>
      </dgm:t>
    </dgm:pt>
    <dgm:pt modelId="{05C8BC2A-7980-429A-B043-8FFB2D981A45}">
      <dgm:prSet/>
      <dgm:spPr/>
      <dgm:t>
        <a:bodyPr/>
        <a:lstStyle/>
        <a:p>
          <a:r>
            <a:rPr lang="ru-BY" b="1" dirty="0"/>
            <a:t>плотность разделов на каждом брокере</a:t>
          </a:r>
          <a:endParaRPr lang="ru-BY" dirty="0"/>
        </a:p>
      </dgm:t>
    </dgm:pt>
    <dgm:pt modelId="{DBE2E370-9B3E-4BB0-9B66-FC1B7AF9E92E}" type="parTrans" cxnId="{897FA70D-F174-43FC-8544-3B4E7FCF0CEB}">
      <dgm:prSet/>
      <dgm:spPr/>
      <dgm:t>
        <a:bodyPr/>
        <a:lstStyle/>
        <a:p>
          <a:endParaRPr lang="ru-BY"/>
        </a:p>
      </dgm:t>
    </dgm:pt>
    <dgm:pt modelId="{29033205-041E-4791-BC83-C72594790BE0}" type="sibTrans" cxnId="{897FA70D-F174-43FC-8544-3B4E7FCF0CEB}">
      <dgm:prSet/>
      <dgm:spPr/>
      <dgm:t>
        <a:bodyPr/>
        <a:lstStyle/>
        <a:p>
          <a:endParaRPr lang="ru-BY"/>
        </a:p>
      </dgm:t>
    </dgm:pt>
    <dgm:pt modelId="{EA681569-074A-4480-90CF-A1EA588C7A82}">
      <dgm:prSet/>
      <dgm:spPr/>
      <dgm:t>
        <a:bodyPr/>
        <a:lstStyle/>
        <a:p>
          <a:r>
            <a:rPr lang="ru-BY" b="1"/>
            <a:t>коэффициент репликации</a:t>
          </a:r>
          <a:r>
            <a:rPr lang="ru-BY"/>
            <a:t> </a:t>
          </a:r>
        </a:p>
      </dgm:t>
    </dgm:pt>
    <dgm:pt modelId="{F8003F6C-15AE-4011-9FBA-6CA02178D136}" type="parTrans" cxnId="{3BEB5451-FC7E-4E1A-B3B7-023781B1580B}">
      <dgm:prSet/>
      <dgm:spPr/>
      <dgm:t>
        <a:bodyPr/>
        <a:lstStyle/>
        <a:p>
          <a:endParaRPr lang="ru-BY"/>
        </a:p>
      </dgm:t>
    </dgm:pt>
    <dgm:pt modelId="{D3AAB2AC-9A70-454F-B7CF-523C7CF15EC7}" type="sibTrans" cxnId="{3BEB5451-FC7E-4E1A-B3B7-023781B1580B}">
      <dgm:prSet/>
      <dgm:spPr/>
      <dgm:t>
        <a:bodyPr/>
        <a:lstStyle/>
        <a:p>
          <a:endParaRPr lang="ru-BY"/>
        </a:p>
      </dgm:t>
    </dgm:pt>
    <dgm:pt modelId="{281A1BC4-C959-4995-9943-3BC2346CAD86}" type="pres">
      <dgm:prSet presAssocID="{110D060B-AEF3-48F9-A96D-89EE760901C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6C8E116-C6E0-4451-9950-2981B2AEBCB6}" type="pres">
      <dgm:prSet presAssocID="{1E6DB9F7-B0BA-4389-86D6-2B99661BE574}" presName="parentLin" presStyleCnt="0"/>
      <dgm:spPr/>
    </dgm:pt>
    <dgm:pt modelId="{16FFDB0E-0CD9-4C59-956C-DCE45C86E04E}" type="pres">
      <dgm:prSet presAssocID="{1E6DB9F7-B0BA-4389-86D6-2B99661BE574}" presName="parentLeftMargin" presStyleLbl="node1" presStyleIdx="0" presStyleCnt="7"/>
      <dgm:spPr/>
      <dgm:t>
        <a:bodyPr/>
        <a:lstStyle/>
        <a:p>
          <a:endParaRPr lang="ru-RU"/>
        </a:p>
      </dgm:t>
    </dgm:pt>
    <dgm:pt modelId="{88475B2C-053D-47A1-9F09-D6A47F994411}" type="pres">
      <dgm:prSet presAssocID="{1E6DB9F7-B0BA-4389-86D6-2B99661BE574}" presName="parentText" presStyleLbl="node1" presStyleIdx="0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BBF4B0-ABDC-487C-9D2C-3F66F62094CA}" type="pres">
      <dgm:prSet presAssocID="{1E6DB9F7-B0BA-4389-86D6-2B99661BE574}" presName="negativeSpace" presStyleCnt="0"/>
      <dgm:spPr/>
    </dgm:pt>
    <dgm:pt modelId="{368D6DD0-48D1-4C43-BA01-69C97422CEF6}" type="pres">
      <dgm:prSet presAssocID="{1E6DB9F7-B0BA-4389-86D6-2B99661BE574}" presName="childText" presStyleLbl="conFgAcc1" presStyleIdx="0" presStyleCnt="7">
        <dgm:presLayoutVars>
          <dgm:bulletEnabled val="1"/>
        </dgm:presLayoutVars>
      </dgm:prSet>
      <dgm:spPr/>
    </dgm:pt>
    <dgm:pt modelId="{523DD123-B1D6-41EC-8F1F-B965B5FFBC2C}" type="pres">
      <dgm:prSet presAssocID="{2611BA37-09AA-4FC9-8879-C2FA9FCF784C}" presName="spaceBetweenRectangles" presStyleCnt="0"/>
      <dgm:spPr/>
    </dgm:pt>
    <dgm:pt modelId="{7A18CF3A-E305-4B50-BDDD-592B1FFC2006}" type="pres">
      <dgm:prSet presAssocID="{C7D4610A-3509-44B7-AF99-C515E59D5468}" presName="parentLin" presStyleCnt="0"/>
      <dgm:spPr/>
    </dgm:pt>
    <dgm:pt modelId="{B93AE71A-CC83-4F89-A0F7-767A8B4BEC0C}" type="pres">
      <dgm:prSet presAssocID="{C7D4610A-3509-44B7-AF99-C515E59D5468}" presName="parentLeftMargin" presStyleLbl="node1" presStyleIdx="0" presStyleCnt="7"/>
      <dgm:spPr/>
      <dgm:t>
        <a:bodyPr/>
        <a:lstStyle/>
        <a:p>
          <a:endParaRPr lang="ru-RU"/>
        </a:p>
      </dgm:t>
    </dgm:pt>
    <dgm:pt modelId="{0DA5F1EC-F201-4E8B-BE69-B5F57E3CE84A}" type="pres">
      <dgm:prSet presAssocID="{C7D4610A-3509-44B7-AF99-C515E59D5468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05485F-95D1-46D7-B5AF-ABF60D9AE9CC}" type="pres">
      <dgm:prSet presAssocID="{C7D4610A-3509-44B7-AF99-C515E59D5468}" presName="negativeSpace" presStyleCnt="0"/>
      <dgm:spPr/>
    </dgm:pt>
    <dgm:pt modelId="{ED34D4D0-DF79-4256-BCD4-0F7E734D863E}" type="pres">
      <dgm:prSet presAssocID="{C7D4610A-3509-44B7-AF99-C515E59D5468}" presName="childText" presStyleLbl="conFgAcc1" presStyleIdx="1" presStyleCnt="7">
        <dgm:presLayoutVars>
          <dgm:bulletEnabled val="1"/>
        </dgm:presLayoutVars>
      </dgm:prSet>
      <dgm:spPr/>
    </dgm:pt>
    <dgm:pt modelId="{04F77756-087F-45EB-A368-70B50B3D2AFA}" type="pres">
      <dgm:prSet presAssocID="{EE6D11B1-B877-4D07-A82F-64DD6D4C7E4A}" presName="spaceBetweenRectangles" presStyleCnt="0"/>
      <dgm:spPr/>
    </dgm:pt>
    <dgm:pt modelId="{77145D14-AA5E-466E-84CA-435E40FECB42}" type="pres">
      <dgm:prSet presAssocID="{F2E5683B-86C6-4F71-B929-967B24D4401A}" presName="parentLin" presStyleCnt="0"/>
      <dgm:spPr/>
    </dgm:pt>
    <dgm:pt modelId="{63CBDE16-BBF1-4E1A-A97C-B8943BFA06D6}" type="pres">
      <dgm:prSet presAssocID="{F2E5683B-86C6-4F71-B929-967B24D4401A}" presName="parentLeftMargin" presStyleLbl="node1" presStyleIdx="1" presStyleCnt="7"/>
      <dgm:spPr/>
      <dgm:t>
        <a:bodyPr/>
        <a:lstStyle/>
        <a:p>
          <a:endParaRPr lang="ru-RU"/>
        </a:p>
      </dgm:t>
    </dgm:pt>
    <dgm:pt modelId="{003C652F-2E16-4D81-B379-C7298A510480}" type="pres">
      <dgm:prSet presAssocID="{F2E5683B-86C6-4F71-B929-967B24D4401A}" presName="parentText" presStyleLbl="node1" presStyleIdx="2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291389-0218-49E9-96AB-09409794983C}" type="pres">
      <dgm:prSet presAssocID="{F2E5683B-86C6-4F71-B929-967B24D4401A}" presName="negativeSpace" presStyleCnt="0"/>
      <dgm:spPr/>
    </dgm:pt>
    <dgm:pt modelId="{968E0686-2099-4A3D-A5A9-DF5177AD7F3C}" type="pres">
      <dgm:prSet presAssocID="{F2E5683B-86C6-4F71-B929-967B24D4401A}" presName="childText" presStyleLbl="conFgAcc1" presStyleIdx="2" presStyleCnt="7">
        <dgm:presLayoutVars>
          <dgm:bulletEnabled val="1"/>
        </dgm:presLayoutVars>
      </dgm:prSet>
      <dgm:spPr/>
    </dgm:pt>
    <dgm:pt modelId="{6B138C2E-9EF9-47DC-9ECC-FC5E7DB0B5D9}" type="pres">
      <dgm:prSet presAssocID="{7DD839B4-CE19-48C3-8603-41B16A0AA485}" presName="spaceBetweenRectangles" presStyleCnt="0"/>
      <dgm:spPr/>
    </dgm:pt>
    <dgm:pt modelId="{8F96F1BD-18B0-4372-B8A8-049330DDE34A}" type="pres">
      <dgm:prSet presAssocID="{6D3E4C5D-61EB-4709-A362-1A89D8730ADC}" presName="parentLin" presStyleCnt="0"/>
      <dgm:spPr/>
    </dgm:pt>
    <dgm:pt modelId="{36148B0C-BE06-4A49-8938-B2D1389765DA}" type="pres">
      <dgm:prSet presAssocID="{6D3E4C5D-61EB-4709-A362-1A89D8730ADC}" presName="parentLeftMargin" presStyleLbl="node1" presStyleIdx="2" presStyleCnt="7"/>
      <dgm:spPr/>
      <dgm:t>
        <a:bodyPr/>
        <a:lstStyle/>
        <a:p>
          <a:endParaRPr lang="ru-RU"/>
        </a:p>
      </dgm:t>
    </dgm:pt>
    <dgm:pt modelId="{479D544E-CC57-4FF1-ADA5-50A7485C5AD3}" type="pres">
      <dgm:prSet presAssocID="{6D3E4C5D-61EB-4709-A362-1A89D8730ADC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CAE90B-E367-47A6-95DC-50FCF8F34B53}" type="pres">
      <dgm:prSet presAssocID="{6D3E4C5D-61EB-4709-A362-1A89D8730ADC}" presName="negativeSpace" presStyleCnt="0"/>
      <dgm:spPr/>
    </dgm:pt>
    <dgm:pt modelId="{EFD36540-5872-4938-A97B-0BCC39E47E35}" type="pres">
      <dgm:prSet presAssocID="{6D3E4C5D-61EB-4709-A362-1A89D8730ADC}" presName="childText" presStyleLbl="conFgAcc1" presStyleIdx="3" presStyleCnt="7">
        <dgm:presLayoutVars>
          <dgm:bulletEnabled val="1"/>
        </dgm:presLayoutVars>
      </dgm:prSet>
      <dgm:spPr/>
    </dgm:pt>
    <dgm:pt modelId="{A30928BC-8190-4C67-8943-DA1E91B485E6}" type="pres">
      <dgm:prSet presAssocID="{7833685F-6FAF-489E-B699-DB23172A8F6D}" presName="spaceBetweenRectangles" presStyleCnt="0"/>
      <dgm:spPr/>
    </dgm:pt>
    <dgm:pt modelId="{8C553D8C-46E4-4FD5-9735-D2B7CCB6643D}" type="pres">
      <dgm:prSet presAssocID="{6098AD60-9667-4051-A179-0743A25DEF17}" presName="parentLin" presStyleCnt="0"/>
      <dgm:spPr/>
    </dgm:pt>
    <dgm:pt modelId="{6CB00A3E-64A6-426E-9E0C-BF1EE70E5D29}" type="pres">
      <dgm:prSet presAssocID="{6098AD60-9667-4051-A179-0743A25DEF17}" presName="parentLeftMargin" presStyleLbl="node1" presStyleIdx="3" presStyleCnt="7"/>
      <dgm:spPr/>
      <dgm:t>
        <a:bodyPr/>
        <a:lstStyle/>
        <a:p>
          <a:endParaRPr lang="ru-RU"/>
        </a:p>
      </dgm:t>
    </dgm:pt>
    <dgm:pt modelId="{FC4C980C-EE89-47CC-8E04-6DA86BF34549}" type="pres">
      <dgm:prSet presAssocID="{6098AD60-9667-4051-A179-0743A25DEF17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DFFD82-4F62-41A0-9CE9-D598B4AD9109}" type="pres">
      <dgm:prSet presAssocID="{6098AD60-9667-4051-A179-0743A25DEF17}" presName="negativeSpace" presStyleCnt="0"/>
      <dgm:spPr/>
    </dgm:pt>
    <dgm:pt modelId="{142AA2A9-2C02-485C-B869-927BF2685A30}" type="pres">
      <dgm:prSet presAssocID="{6098AD60-9667-4051-A179-0743A25DEF17}" presName="childText" presStyleLbl="conFgAcc1" presStyleIdx="4" presStyleCnt="7">
        <dgm:presLayoutVars>
          <dgm:bulletEnabled val="1"/>
        </dgm:presLayoutVars>
      </dgm:prSet>
      <dgm:spPr/>
    </dgm:pt>
    <dgm:pt modelId="{3F1B16A3-8930-4D59-9D17-4F9A94D3EB04}" type="pres">
      <dgm:prSet presAssocID="{F5281BB2-D80D-4610-B29F-BCD7804295B0}" presName="spaceBetweenRectangles" presStyleCnt="0"/>
      <dgm:spPr/>
    </dgm:pt>
    <dgm:pt modelId="{17333D7A-33CF-4284-A213-8F1AEB0ABBF3}" type="pres">
      <dgm:prSet presAssocID="{05C8BC2A-7980-429A-B043-8FFB2D981A45}" presName="parentLin" presStyleCnt="0"/>
      <dgm:spPr/>
    </dgm:pt>
    <dgm:pt modelId="{D0DE12E7-98DA-47BF-AE67-4A5AC858B7CF}" type="pres">
      <dgm:prSet presAssocID="{05C8BC2A-7980-429A-B043-8FFB2D981A45}" presName="parentLeftMargin" presStyleLbl="node1" presStyleIdx="4" presStyleCnt="7"/>
      <dgm:spPr/>
      <dgm:t>
        <a:bodyPr/>
        <a:lstStyle/>
        <a:p>
          <a:endParaRPr lang="ru-RU"/>
        </a:p>
      </dgm:t>
    </dgm:pt>
    <dgm:pt modelId="{9375B5F7-1B9F-49AE-B6FF-5CB965FABB74}" type="pres">
      <dgm:prSet presAssocID="{05C8BC2A-7980-429A-B043-8FFB2D981A45}" presName="parentText" presStyleLbl="node1" presStyleIdx="5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95C64E-8559-47F7-9FCC-4A5CCE73812E}" type="pres">
      <dgm:prSet presAssocID="{05C8BC2A-7980-429A-B043-8FFB2D981A45}" presName="negativeSpace" presStyleCnt="0"/>
      <dgm:spPr/>
    </dgm:pt>
    <dgm:pt modelId="{16AEF53B-13AA-42C1-AC14-5897F9821E88}" type="pres">
      <dgm:prSet presAssocID="{05C8BC2A-7980-429A-B043-8FFB2D981A45}" presName="childText" presStyleLbl="conFgAcc1" presStyleIdx="5" presStyleCnt="7">
        <dgm:presLayoutVars>
          <dgm:bulletEnabled val="1"/>
        </dgm:presLayoutVars>
      </dgm:prSet>
      <dgm:spPr/>
    </dgm:pt>
    <dgm:pt modelId="{BDEE5CB1-7514-4B12-89B9-D5EA678BE6D7}" type="pres">
      <dgm:prSet presAssocID="{29033205-041E-4791-BC83-C72594790BE0}" presName="spaceBetweenRectangles" presStyleCnt="0"/>
      <dgm:spPr/>
    </dgm:pt>
    <dgm:pt modelId="{B6867512-E351-45D8-8161-5CEE1EB6A5EB}" type="pres">
      <dgm:prSet presAssocID="{EA681569-074A-4480-90CF-A1EA588C7A82}" presName="parentLin" presStyleCnt="0"/>
      <dgm:spPr/>
    </dgm:pt>
    <dgm:pt modelId="{67E5EC87-B861-4325-AC06-D2BCE782F395}" type="pres">
      <dgm:prSet presAssocID="{EA681569-074A-4480-90CF-A1EA588C7A82}" presName="parentLeftMargin" presStyleLbl="node1" presStyleIdx="5" presStyleCnt="7"/>
      <dgm:spPr/>
      <dgm:t>
        <a:bodyPr/>
        <a:lstStyle/>
        <a:p>
          <a:endParaRPr lang="ru-RU"/>
        </a:p>
      </dgm:t>
    </dgm:pt>
    <dgm:pt modelId="{AEAA731B-5B47-4F11-AEA5-9A31323A220E}" type="pres">
      <dgm:prSet presAssocID="{EA681569-074A-4480-90CF-A1EA588C7A82}" presName="parentText" presStyleLbl="node1" presStyleIdx="6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12C5CE-CDBE-44C8-869F-7CD8BC38F845}" type="pres">
      <dgm:prSet presAssocID="{EA681569-074A-4480-90CF-A1EA588C7A82}" presName="negativeSpace" presStyleCnt="0"/>
      <dgm:spPr/>
    </dgm:pt>
    <dgm:pt modelId="{FF7585BA-B01B-4A2B-B17C-A9C272893C0D}" type="pres">
      <dgm:prSet presAssocID="{EA681569-074A-4480-90CF-A1EA588C7A82}" presName="childText" presStyleLbl="conFgAcc1" presStyleIdx="6" presStyleCnt="7">
        <dgm:presLayoutVars>
          <dgm:bulletEnabled val="1"/>
        </dgm:presLayoutVars>
      </dgm:prSet>
      <dgm:spPr/>
    </dgm:pt>
  </dgm:ptLst>
  <dgm:cxnLst>
    <dgm:cxn modelId="{AAF6C70D-7D02-43BD-92C5-9DAEC57FA94E}" type="presOf" srcId="{1E6DB9F7-B0BA-4389-86D6-2B99661BE574}" destId="{16FFDB0E-0CD9-4C59-956C-DCE45C86E04E}" srcOrd="0" destOrd="0" presId="urn:microsoft.com/office/officeart/2005/8/layout/list1"/>
    <dgm:cxn modelId="{D56EF64C-78B2-420F-81E3-C91EAC83C033}" srcId="{110D060B-AEF3-48F9-A96D-89EE760901C5}" destId="{1E6DB9F7-B0BA-4389-86D6-2B99661BE574}" srcOrd="0" destOrd="0" parTransId="{0D7F7119-0659-4EED-A851-9C2BDE6F25E5}" sibTransId="{2611BA37-09AA-4FC9-8879-C2FA9FCF784C}"/>
    <dgm:cxn modelId="{7DE9CC20-925C-44A5-BA61-12ECEDA965F4}" type="presOf" srcId="{F2E5683B-86C6-4F71-B929-967B24D4401A}" destId="{003C652F-2E16-4D81-B379-C7298A510480}" srcOrd="1" destOrd="0" presId="urn:microsoft.com/office/officeart/2005/8/layout/list1"/>
    <dgm:cxn modelId="{C158B491-36AC-443C-8D15-73E0717CF585}" srcId="{110D060B-AEF3-48F9-A96D-89EE760901C5}" destId="{6D3E4C5D-61EB-4709-A362-1A89D8730ADC}" srcOrd="3" destOrd="0" parTransId="{8C7549E2-DBFA-4F4E-99CF-0084D473F34E}" sibTransId="{7833685F-6FAF-489E-B699-DB23172A8F6D}"/>
    <dgm:cxn modelId="{A797A284-3A32-40CC-87C8-50012C42F8E7}" type="presOf" srcId="{05C8BC2A-7980-429A-B043-8FFB2D981A45}" destId="{9375B5F7-1B9F-49AE-B6FF-5CB965FABB74}" srcOrd="1" destOrd="0" presId="urn:microsoft.com/office/officeart/2005/8/layout/list1"/>
    <dgm:cxn modelId="{5A1A5A2E-09F4-4281-B22F-CB3380F10015}" type="presOf" srcId="{110D060B-AEF3-48F9-A96D-89EE760901C5}" destId="{281A1BC4-C959-4995-9943-3BC2346CAD86}" srcOrd="0" destOrd="0" presId="urn:microsoft.com/office/officeart/2005/8/layout/list1"/>
    <dgm:cxn modelId="{851244AE-A879-4FD6-AB98-BCB34FD54874}" type="presOf" srcId="{6D3E4C5D-61EB-4709-A362-1A89D8730ADC}" destId="{479D544E-CC57-4FF1-ADA5-50A7485C5AD3}" srcOrd="1" destOrd="0" presId="urn:microsoft.com/office/officeart/2005/8/layout/list1"/>
    <dgm:cxn modelId="{82AADDBA-154F-4436-BA25-8C4756916C79}" type="presOf" srcId="{6098AD60-9667-4051-A179-0743A25DEF17}" destId="{FC4C980C-EE89-47CC-8E04-6DA86BF34549}" srcOrd="1" destOrd="0" presId="urn:microsoft.com/office/officeart/2005/8/layout/list1"/>
    <dgm:cxn modelId="{A106C4B7-3D12-4268-B48F-B3B0BD8DDB47}" type="presOf" srcId="{C7D4610A-3509-44B7-AF99-C515E59D5468}" destId="{B93AE71A-CC83-4F89-A0F7-767A8B4BEC0C}" srcOrd="0" destOrd="0" presId="urn:microsoft.com/office/officeart/2005/8/layout/list1"/>
    <dgm:cxn modelId="{E744BA41-A60B-4FA5-A2B9-6C042DD90A0F}" type="presOf" srcId="{05C8BC2A-7980-429A-B043-8FFB2D981A45}" destId="{D0DE12E7-98DA-47BF-AE67-4A5AC858B7CF}" srcOrd="0" destOrd="0" presId="urn:microsoft.com/office/officeart/2005/8/layout/list1"/>
    <dgm:cxn modelId="{897FA70D-F174-43FC-8544-3B4E7FCF0CEB}" srcId="{110D060B-AEF3-48F9-A96D-89EE760901C5}" destId="{05C8BC2A-7980-429A-B043-8FFB2D981A45}" srcOrd="5" destOrd="0" parTransId="{DBE2E370-9B3E-4BB0-9B66-FC1B7AF9E92E}" sibTransId="{29033205-041E-4791-BC83-C72594790BE0}"/>
    <dgm:cxn modelId="{4CB902A2-74D8-4493-A79E-E7ABD9176BEF}" type="presOf" srcId="{1E6DB9F7-B0BA-4389-86D6-2B99661BE574}" destId="{88475B2C-053D-47A1-9F09-D6A47F994411}" srcOrd="1" destOrd="0" presId="urn:microsoft.com/office/officeart/2005/8/layout/list1"/>
    <dgm:cxn modelId="{26CEF724-89EF-40C2-87AD-A793A5794CCE}" type="presOf" srcId="{F2E5683B-86C6-4F71-B929-967B24D4401A}" destId="{63CBDE16-BBF1-4E1A-A97C-B8943BFA06D6}" srcOrd="0" destOrd="0" presId="urn:microsoft.com/office/officeart/2005/8/layout/list1"/>
    <dgm:cxn modelId="{96B8E470-C2EB-438C-955B-568986E760D1}" type="presOf" srcId="{6098AD60-9667-4051-A179-0743A25DEF17}" destId="{6CB00A3E-64A6-426E-9E0C-BF1EE70E5D29}" srcOrd="0" destOrd="0" presId="urn:microsoft.com/office/officeart/2005/8/layout/list1"/>
    <dgm:cxn modelId="{2B124029-4452-4C39-924B-746936E41CFE}" type="presOf" srcId="{C7D4610A-3509-44B7-AF99-C515E59D5468}" destId="{0DA5F1EC-F201-4E8B-BE69-B5F57E3CE84A}" srcOrd="1" destOrd="0" presId="urn:microsoft.com/office/officeart/2005/8/layout/list1"/>
    <dgm:cxn modelId="{3E5BA954-F7B0-4EA4-8118-FD8635A3DF5D}" srcId="{110D060B-AEF3-48F9-A96D-89EE760901C5}" destId="{6098AD60-9667-4051-A179-0743A25DEF17}" srcOrd="4" destOrd="0" parTransId="{7FBB7394-27C2-4B28-8FAD-BD5DA36C1EE3}" sibTransId="{F5281BB2-D80D-4610-B29F-BCD7804295B0}"/>
    <dgm:cxn modelId="{3BEB5451-FC7E-4E1A-B3B7-023781B1580B}" srcId="{110D060B-AEF3-48F9-A96D-89EE760901C5}" destId="{EA681569-074A-4480-90CF-A1EA588C7A82}" srcOrd="6" destOrd="0" parTransId="{F8003F6C-15AE-4011-9FBA-6CA02178D136}" sibTransId="{D3AAB2AC-9A70-454F-B7CF-523C7CF15EC7}"/>
    <dgm:cxn modelId="{8638A590-9D96-4CBE-B46F-8FFA5C11421A}" srcId="{110D060B-AEF3-48F9-A96D-89EE760901C5}" destId="{F2E5683B-86C6-4F71-B929-967B24D4401A}" srcOrd="2" destOrd="0" parTransId="{2F9B729E-EDF2-4761-A8EB-65DBB7E90A7F}" sibTransId="{7DD839B4-CE19-48C3-8603-41B16A0AA485}"/>
    <dgm:cxn modelId="{EB0C82B5-5593-46AD-A1D6-DA3C815262E9}" type="presOf" srcId="{EA681569-074A-4480-90CF-A1EA588C7A82}" destId="{67E5EC87-B861-4325-AC06-D2BCE782F395}" srcOrd="0" destOrd="0" presId="urn:microsoft.com/office/officeart/2005/8/layout/list1"/>
    <dgm:cxn modelId="{3A6E9ABC-9A7A-4565-A373-BD030CE6901C}" type="presOf" srcId="{6D3E4C5D-61EB-4709-A362-1A89D8730ADC}" destId="{36148B0C-BE06-4A49-8938-B2D1389765DA}" srcOrd="0" destOrd="0" presId="urn:microsoft.com/office/officeart/2005/8/layout/list1"/>
    <dgm:cxn modelId="{1290A3E6-131D-46F8-A6F7-D0F38FEC4A8B}" type="presOf" srcId="{EA681569-074A-4480-90CF-A1EA588C7A82}" destId="{AEAA731B-5B47-4F11-AEA5-9A31323A220E}" srcOrd="1" destOrd="0" presId="urn:microsoft.com/office/officeart/2005/8/layout/list1"/>
    <dgm:cxn modelId="{60D9A98A-F04F-4EEB-BC7D-198A9153EBFE}" srcId="{110D060B-AEF3-48F9-A96D-89EE760901C5}" destId="{C7D4610A-3509-44B7-AF99-C515E59D5468}" srcOrd="1" destOrd="0" parTransId="{CB45856A-4CE1-4F4B-ABA9-7EA85EC86BB0}" sibTransId="{EE6D11B1-B877-4D07-A82F-64DD6D4C7E4A}"/>
    <dgm:cxn modelId="{749EC6EF-7DD7-45B8-9CBF-41641FBF5368}" type="presParOf" srcId="{281A1BC4-C959-4995-9943-3BC2346CAD86}" destId="{16C8E116-C6E0-4451-9950-2981B2AEBCB6}" srcOrd="0" destOrd="0" presId="urn:microsoft.com/office/officeart/2005/8/layout/list1"/>
    <dgm:cxn modelId="{6861F15A-05D5-4C7D-9C68-EE34B495205C}" type="presParOf" srcId="{16C8E116-C6E0-4451-9950-2981B2AEBCB6}" destId="{16FFDB0E-0CD9-4C59-956C-DCE45C86E04E}" srcOrd="0" destOrd="0" presId="urn:microsoft.com/office/officeart/2005/8/layout/list1"/>
    <dgm:cxn modelId="{046A07D4-D300-4473-8232-E7C58D42BA34}" type="presParOf" srcId="{16C8E116-C6E0-4451-9950-2981B2AEBCB6}" destId="{88475B2C-053D-47A1-9F09-D6A47F994411}" srcOrd="1" destOrd="0" presId="urn:microsoft.com/office/officeart/2005/8/layout/list1"/>
    <dgm:cxn modelId="{43DF07BC-7A8B-4C96-9E2C-1DE67D17B760}" type="presParOf" srcId="{281A1BC4-C959-4995-9943-3BC2346CAD86}" destId="{10BBF4B0-ABDC-487C-9D2C-3F66F62094CA}" srcOrd="1" destOrd="0" presId="urn:microsoft.com/office/officeart/2005/8/layout/list1"/>
    <dgm:cxn modelId="{A505360E-D206-4BB5-8430-B69B027242E3}" type="presParOf" srcId="{281A1BC4-C959-4995-9943-3BC2346CAD86}" destId="{368D6DD0-48D1-4C43-BA01-69C97422CEF6}" srcOrd="2" destOrd="0" presId="urn:microsoft.com/office/officeart/2005/8/layout/list1"/>
    <dgm:cxn modelId="{061CDA18-3837-4B4C-8305-FB50E03D302D}" type="presParOf" srcId="{281A1BC4-C959-4995-9943-3BC2346CAD86}" destId="{523DD123-B1D6-41EC-8F1F-B965B5FFBC2C}" srcOrd="3" destOrd="0" presId="urn:microsoft.com/office/officeart/2005/8/layout/list1"/>
    <dgm:cxn modelId="{089A3490-7CB1-4B70-A3E3-59D855FD09B0}" type="presParOf" srcId="{281A1BC4-C959-4995-9943-3BC2346CAD86}" destId="{7A18CF3A-E305-4B50-BDDD-592B1FFC2006}" srcOrd="4" destOrd="0" presId="urn:microsoft.com/office/officeart/2005/8/layout/list1"/>
    <dgm:cxn modelId="{0513ED03-9AFE-4348-9CBF-C28AA56B822B}" type="presParOf" srcId="{7A18CF3A-E305-4B50-BDDD-592B1FFC2006}" destId="{B93AE71A-CC83-4F89-A0F7-767A8B4BEC0C}" srcOrd="0" destOrd="0" presId="urn:microsoft.com/office/officeart/2005/8/layout/list1"/>
    <dgm:cxn modelId="{DC9E5AEE-5376-4B73-B052-326EE0DCB22D}" type="presParOf" srcId="{7A18CF3A-E305-4B50-BDDD-592B1FFC2006}" destId="{0DA5F1EC-F201-4E8B-BE69-B5F57E3CE84A}" srcOrd="1" destOrd="0" presId="urn:microsoft.com/office/officeart/2005/8/layout/list1"/>
    <dgm:cxn modelId="{0B7694C3-49F2-4B03-9972-0F627E589880}" type="presParOf" srcId="{281A1BC4-C959-4995-9943-3BC2346CAD86}" destId="{EB05485F-95D1-46D7-B5AF-ABF60D9AE9CC}" srcOrd="5" destOrd="0" presId="urn:microsoft.com/office/officeart/2005/8/layout/list1"/>
    <dgm:cxn modelId="{801D8671-5E8B-4EC3-A643-D78C009A376F}" type="presParOf" srcId="{281A1BC4-C959-4995-9943-3BC2346CAD86}" destId="{ED34D4D0-DF79-4256-BCD4-0F7E734D863E}" srcOrd="6" destOrd="0" presId="urn:microsoft.com/office/officeart/2005/8/layout/list1"/>
    <dgm:cxn modelId="{2B3250E7-2DAD-4741-A942-A3C4B8FBECE7}" type="presParOf" srcId="{281A1BC4-C959-4995-9943-3BC2346CAD86}" destId="{04F77756-087F-45EB-A368-70B50B3D2AFA}" srcOrd="7" destOrd="0" presId="urn:microsoft.com/office/officeart/2005/8/layout/list1"/>
    <dgm:cxn modelId="{D9124EED-3CE3-4954-A153-25D60BCBDB33}" type="presParOf" srcId="{281A1BC4-C959-4995-9943-3BC2346CAD86}" destId="{77145D14-AA5E-466E-84CA-435E40FECB42}" srcOrd="8" destOrd="0" presId="urn:microsoft.com/office/officeart/2005/8/layout/list1"/>
    <dgm:cxn modelId="{2A0C248D-744A-4974-AE2D-0642E091A65A}" type="presParOf" srcId="{77145D14-AA5E-466E-84CA-435E40FECB42}" destId="{63CBDE16-BBF1-4E1A-A97C-B8943BFA06D6}" srcOrd="0" destOrd="0" presId="urn:microsoft.com/office/officeart/2005/8/layout/list1"/>
    <dgm:cxn modelId="{8FD65620-96FB-44E4-B6FF-441FDD5F58D1}" type="presParOf" srcId="{77145D14-AA5E-466E-84CA-435E40FECB42}" destId="{003C652F-2E16-4D81-B379-C7298A510480}" srcOrd="1" destOrd="0" presId="urn:microsoft.com/office/officeart/2005/8/layout/list1"/>
    <dgm:cxn modelId="{736706A2-E134-49CA-B005-9ED59BE5D95B}" type="presParOf" srcId="{281A1BC4-C959-4995-9943-3BC2346CAD86}" destId="{02291389-0218-49E9-96AB-09409794983C}" srcOrd="9" destOrd="0" presId="urn:microsoft.com/office/officeart/2005/8/layout/list1"/>
    <dgm:cxn modelId="{C8E479F3-B202-4735-9E79-4E9C5BAFADDD}" type="presParOf" srcId="{281A1BC4-C959-4995-9943-3BC2346CAD86}" destId="{968E0686-2099-4A3D-A5A9-DF5177AD7F3C}" srcOrd="10" destOrd="0" presId="urn:microsoft.com/office/officeart/2005/8/layout/list1"/>
    <dgm:cxn modelId="{C3DDC82C-35BC-4FBF-B4B6-0D619BC73088}" type="presParOf" srcId="{281A1BC4-C959-4995-9943-3BC2346CAD86}" destId="{6B138C2E-9EF9-47DC-9ECC-FC5E7DB0B5D9}" srcOrd="11" destOrd="0" presId="urn:microsoft.com/office/officeart/2005/8/layout/list1"/>
    <dgm:cxn modelId="{E7D08CA1-4F95-4E59-8470-BB5058E8836F}" type="presParOf" srcId="{281A1BC4-C959-4995-9943-3BC2346CAD86}" destId="{8F96F1BD-18B0-4372-B8A8-049330DDE34A}" srcOrd="12" destOrd="0" presId="urn:microsoft.com/office/officeart/2005/8/layout/list1"/>
    <dgm:cxn modelId="{6F807766-EDD9-4547-BDF2-4FD3F2385A3A}" type="presParOf" srcId="{8F96F1BD-18B0-4372-B8A8-049330DDE34A}" destId="{36148B0C-BE06-4A49-8938-B2D1389765DA}" srcOrd="0" destOrd="0" presId="urn:microsoft.com/office/officeart/2005/8/layout/list1"/>
    <dgm:cxn modelId="{D3444497-53D7-4263-A7CB-F5B4F770412A}" type="presParOf" srcId="{8F96F1BD-18B0-4372-B8A8-049330DDE34A}" destId="{479D544E-CC57-4FF1-ADA5-50A7485C5AD3}" srcOrd="1" destOrd="0" presId="urn:microsoft.com/office/officeart/2005/8/layout/list1"/>
    <dgm:cxn modelId="{55EE0334-C094-430E-98BF-E2DF8B6C7FE4}" type="presParOf" srcId="{281A1BC4-C959-4995-9943-3BC2346CAD86}" destId="{2DCAE90B-E367-47A6-95DC-50FCF8F34B53}" srcOrd="13" destOrd="0" presId="urn:microsoft.com/office/officeart/2005/8/layout/list1"/>
    <dgm:cxn modelId="{11FABB51-B397-4A63-9E8F-242B44A02346}" type="presParOf" srcId="{281A1BC4-C959-4995-9943-3BC2346CAD86}" destId="{EFD36540-5872-4938-A97B-0BCC39E47E35}" srcOrd="14" destOrd="0" presId="urn:microsoft.com/office/officeart/2005/8/layout/list1"/>
    <dgm:cxn modelId="{EF98EE34-FA4A-4D29-AD83-C57BEBB1A5CF}" type="presParOf" srcId="{281A1BC4-C959-4995-9943-3BC2346CAD86}" destId="{A30928BC-8190-4C67-8943-DA1E91B485E6}" srcOrd="15" destOrd="0" presId="urn:microsoft.com/office/officeart/2005/8/layout/list1"/>
    <dgm:cxn modelId="{13AF02E6-FA7E-4D64-8072-23074BDF4B35}" type="presParOf" srcId="{281A1BC4-C959-4995-9943-3BC2346CAD86}" destId="{8C553D8C-46E4-4FD5-9735-D2B7CCB6643D}" srcOrd="16" destOrd="0" presId="urn:microsoft.com/office/officeart/2005/8/layout/list1"/>
    <dgm:cxn modelId="{E56E3892-7D11-47DA-AD5C-684673D32F61}" type="presParOf" srcId="{8C553D8C-46E4-4FD5-9735-D2B7CCB6643D}" destId="{6CB00A3E-64A6-426E-9E0C-BF1EE70E5D29}" srcOrd="0" destOrd="0" presId="urn:microsoft.com/office/officeart/2005/8/layout/list1"/>
    <dgm:cxn modelId="{297E845D-D018-482E-BBDC-CD9BF58D8C0F}" type="presParOf" srcId="{8C553D8C-46E4-4FD5-9735-D2B7CCB6643D}" destId="{FC4C980C-EE89-47CC-8E04-6DA86BF34549}" srcOrd="1" destOrd="0" presId="urn:microsoft.com/office/officeart/2005/8/layout/list1"/>
    <dgm:cxn modelId="{D7407192-39F5-4633-AF2E-1BDDDE1F7055}" type="presParOf" srcId="{281A1BC4-C959-4995-9943-3BC2346CAD86}" destId="{A3DFFD82-4F62-41A0-9CE9-D598B4AD9109}" srcOrd="17" destOrd="0" presId="urn:microsoft.com/office/officeart/2005/8/layout/list1"/>
    <dgm:cxn modelId="{C741678C-282B-4810-9E2E-4FEE45B53DA0}" type="presParOf" srcId="{281A1BC4-C959-4995-9943-3BC2346CAD86}" destId="{142AA2A9-2C02-485C-B869-927BF2685A30}" srcOrd="18" destOrd="0" presId="urn:microsoft.com/office/officeart/2005/8/layout/list1"/>
    <dgm:cxn modelId="{E855B301-2142-466D-BE3B-299E0E658388}" type="presParOf" srcId="{281A1BC4-C959-4995-9943-3BC2346CAD86}" destId="{3F1B16A3-8930-4D59-9D17-4F9A94D3EB04}" srcOrd="19" destOrd="0" presId="urn:microsoft.com/office/officeart/2005/8/layout/list1"/>
    <dgm:cxn modelId="{7C03E6FF-D44F-4F9C-8875-9AE099F6E71A}" type="presParOf" srcId="{281A1BC4-C959-4995-9943-3BC2346CAD86}" destId="{17333D7A-33CF-4284-A213-8F1AEB0ABBF3}" srcOrd="20" destOrd="0" presId="urn:microsoft.com/office/officeart/2005/8/layout/list1"/>
    <dgm:cxn modelId="{5528E35E-2E62-462A-BEE8-64917FDEB398}" type="presParOf" srcId="{17333D7A-33CF-4284-A213-8F1AEB0ABBF3}" destId="{D0DE12E7-98DA-47BF-AE67-4A5AC858B7CF}" srcOrd="0" destOrd="0" presId="urn:microsoft.com/office/officeart/2005/8/layout/list1"/>
    <dgm:cxn modelId="{85C05A2D-A859-44D3-9BA6-E6A07423428D}" type="presParOf" srcId="{17333D7A-33CF-4284-A213-8F1AEB0ABBF3}" destId="{9375B5F7-1B9F-49AE-B6FF-5CB965FABB74}" srcOrd="1" destOrd="0" presId="urn:microsoft.com/office/officeart/2005/8/layout/list1"/>
    <dgm:cxn modelId="{627B32C2-14FA-4D4F-AD34-C8E8B22807FD}" type="presParOf" srcId="{281A1BC4-C959-4995-9943-3BC2346CAD86}" destId="{2B95C64E-8559-47F7-9FCC-4A5CCE73812E}" srcOrd="21" destOrd="0" presId="urn:microsoft.com/office/officeart/2005/8/layout/list1"/>
    <dgm:cxn modelId="{E50B2AF9-5A97-47CE-B9EE-6480BF687AFB}" type="presParOf" srcId="{281A1BC4-C959-4995-9943-3BC2346CAD86}" destId="{16AEF53B-13AA-42C1-AC14-5897F9821E88}" srcOrd="22" destOrd="0" presId="urn:microsoft.com/office/officeart/2005/8/layout/list1"/>
    <dgm:cxn modelId="{96A07ED1-1836-4537-BA52-45F2914A1BDE}" type="presParOf" srcId="{281A1BC4-C959-4995-9943-3BC2346CAD86}" destId="{BDEE5CB1-7514-4B12-89B9-D5EA678BE6D7}" srcOrd="23" destOrd="0" presId="urn:microsoft.com/office/officeart/2005/8/layout/list1"/>
    <dgm:cxn modelId="{5E26372F-15D0-44C3-BC31-011858F5574C}" type="presParOf" srcId="{281A1BC4-C959-4995-9943-3BC2346CAD86}" destId="{B6867512-E351-45D8-8161-5CEE1EB6A5EB}" srcOrd="24" destOrd="0" presId="urn:microsoft.com/office/officeart/2005/8/layout/list1"/>
    <dgm:cxn modelId="{91C4DA04-08CD-455C-A525-235C975AF4BA}" type="presParOf" srcId="{B6867512-E351-45D8-8161-5CEE1EB6A5EB}" destId="{67E5EC87-B861-4325-AC06-D2BCE782F395}" srcOrd="0" destOrd="0" presId="urn:microsoft.com/office/officeart/2005/8/layout/list1"/>
    <dgm:cxn modelId="{33753591-B81A-4556-A3ED-570A58C9A853}" type="presParOf" srcId="{B6867512-E351-45D8-8161-5CEE1EB6A5EB}" destId="{AEAA731B-5B47-4F11-AEA5-9A31323A220E}" srcOrd="1" destOrd="0" presId="urn:microsoft.com/office/officeart/2005/8/layout/list1"/>
    <dgm:cxn modelId="{60ADBC52-0769-454D-84D7-85ECC57B3A9A}" type="presParOf" srcId="{281A1BC4-C959-4995-9943-3BC2346CAD86}" destId="{5412C5CE-CDBE-44C8-869F-7CD8BC38F845}" srcOrd="25" destOrd="0" presId="urn:microsoft.com/office/officeart/2005/8/layout/list1"/>
    <dgm:cxn modelId="{45BCAF40-B019-42F5-A8BF-ED4F7069EF5C}" type="presParOf" srcId="{281A1BC4-C959-4995-9943-3BC2346CAD86}" destId="{FF7585BA-B01B-4A2B-B17C-A9C272893C0D}" srcOrd="2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121A3F-016E-4B28-82AF-F083F422E87D}">
      <dsp:nvSpPr>
        <dsp:cNvPr id="0" name=""/>
        <dsp:cNvSpPr/>
      </dsp:nvSpPr>
      <dsp:spPr>
        <a:xfrm>
          <a:off x="1692116" y="574532"/>
          <a:ext cx="5454967" cy="21345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0" tIns="63500" rIns="63500" bIns="635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Для </a:t>
          </a:r>
          <a:r>
            <a:rPr lang="ru-BY" sz="2500" kern="1200" dirty="0" err="1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обработк</a:t>
          </a:r>
          <a:r>
            <a:rPr lang="ru-RU" sz="2500" kern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и</a:t>
          </a:r>
          <a:r>
            <a:rPr lang="ru-BY" sz="2500" kern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 большого массива данных в реальном времени</a:t>
          </a:r>
          <a:r>
            <a:rPr lang="ru-RU" sz="2500" kern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 используют</a:t>
          </a:r>
          <a:r>
            <a:rPr lang="ru-RU" sz="2500" kern="12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rPr>
            <a:t> од</a:t>
          </a:r>
          <a:r>
            <a:rPr lang="ru-BY" sz="2500" kern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н</a:t>
          </a:r>
          <a:r>
            <a:rPr lang="ru-RU" sz="2500" kern="12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rPr>
            <a:t>у</a:t>
          </a:r>
          <a:r>
            <a:rPr lang="ru-BY" sz="2500" kern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 из популярнейших комбинаций для этого тандем Apache </a:t>
          </a:r>
          <a:r>
            <a:rPr lang="ru-BY" sz="2500" kern="1200" dirty="0" err="1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Kafka</a:t>
          </a:r>
          <a:r>
            <a:rPr lang="ru-BY" sz="2500" kern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 и Spark </a:t>
          </a:r>
          <a:r>
            <a:rPr lang="ru-BY" sz="2500" kern="1200" dirty="0" err="1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rPr>
            <a:t>Streaming</a:t>
          </a:r>
          <a:endParaRPr lang="ru-BY" sz="2500" kern="1200" dirty="0"/>
        </a:p>
      </dsp:txBody>
      <dsp:txXfrm>
        <a:off x="1796316" y="678732"/>
        <a:ext cx="5246567" cy="1926152"/>
      </dsp:txXfrm>
    </dsp:sp>
    <dsp:sp modelId="{5A40F257-CACE-483C-88FB-1B8BC28C2633}">
      <dsp:nvSpPr>
        <dsp:cNvPr id="0" name=""/>
        <dsp:cNvSpPr/>
      </dsp:nvSpPr>
      <dsp:spPr>
        <a:xfrm rot="8292842">
          <a:off x="2168259" y="3112591"/>
          <a:ext cx="121109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211095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C86C5A-DC52-43E8-90B1-486A673B1BB5}">
      <dsp:nvSpPr>
        <dsp:cNvPr id="0" name=""/>
        <dsp:cNvSpPr/>
      </dsp:nvSpPr>
      <dsp:spPr>
        <a:xfrm>
          <a:off x="152405" y="3516098"/>
          <a:ext cx="2338034" cy="178886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BY" sz="2200" kern="1200" dirty="0" err="1"/>
            <a:t>Kafka</a:t>
          </a:r>
          <a:r>
            <a:rPr lang="ru-BY" sz="2200" kern="1200" dirty="0"/>
            <a:t> — создает поток пакетов входящих сообщений</a:t>
          </a:r>
        </a:p>
      </dsp:txBody>
      <dsp:txXfrm>
        <a:off x="239730" y="3603423"/>
        <a:ext cx="2163384" cy="1614219"/>
      </dsp:txXfrm>
    </dsp:sp>
    <dsp:sp modelId="{766987A3-BCF2-4012-8747-B003CD582ED5}">
      <dsp:nvSpPr>
        <dsp:cNvPr id="0" name=""/>
        <dsp:cNvSpPr/>
      </dsp:nvSpPr>
      <dsp:spPr>
        <a:xfrm rot="2954532">
          <a:off x="5163710" y="3092620"/>
          <a:ext cx="1012665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12665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EFC87A-3E08-472A-8175-CC214F7CE3B3}">
      <dsp:nvSpPr>
        <dsp:cNvPr id="0" name=""/>
        <dsp:cNvSpPr/>
      </dsp:nvSpPr>
      <dsp:spPr>
        <a:xfrm>
          <a:off x="5638797" y="3476155"/>
          <a:ext cx="2386354" cy="192916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BY" sz="2000" kern="1200" dirty="0"/>
            <a:t> Spark </a:t>
          </a:r>
          <a:r>
            <a:rPr lang="ru-BY" sz="2000" kern="1200" dirty="0" err="1"/>
            <a:t>Streaming</a:t>
          </a:r>
          <a:r>
            <a:rPr lang="ru-BY" sz="2000" kern="1200" dirty="0"/>
            <a:t> обрабатывает эти пакеты через заданный интервал времени</a:t>
          </a:r>
        </a:p>
      </dsp:txBody>
      <dsp:txXfrm>
        <a:off x="5732971" y="3570329"/>
        <a:ext cx="2198006" cy="174081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8D6DD0-48D1-4C43-BA01-69C97422CEF6}">
      <dsp:nvSpPr>
        <dsp:cNvPr id="0" name=""/>
        <dsp:cNvSpPr/>
      </dsp:nvSpPr>
      <dsp:spPr>
        <a:xfrm>
          <a:off x="0" y="352200"/>
          <a:ext cx="822960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8475B2C-053D-47A1-9F09-D6A47F994411}">
      <dsp:nvSpPr>
        <dsp:cNvPr id="0" name=""/>
        <dsp:cNvSpPr/>
      </dsp:nvSpPr>
      <dsp:spPr>
        <a:xfrm>
          <a:off x="411480" y="86520"/>
          <a:ext cx="5760720" cy="53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BY" sz="1800" b="1" kern="1200" dirty="0"/>
            <a:t>пропускная способность дисков</a:t>
          </a:r>
          <a:endParaRPr lang="ru-BY" sz="1800" kern="1200" dirty="0"/>
        </a:p>
      </dsp:txBody>
      <dsp:txXfrm>
        <a:off x="437419" y="112459"/>
        <a:ext cx="5708842" cy="479482"/>
      </dsp:txXfrm>
    </dsp:sp>
    <dsp:sp modelId="{ED34D4D0-DF79-4256-BCD4-0F7E734D863E}">
      <dsp:nvSpPr>
        <dsp:cNvPr id="0" name=""/>
        <dsp:cNvSpPr/>
      </dsp:nvSpPr>
      <dsp:spPr>
        <a:xfrm>
          <a:off x="0" y="1168680"/>
          <a:ext cx="822960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A5F1EC-F201-4E8B-BE69-B5F57E3CE84A}">
      <dsp:nvSpPr>
        <dsp:cNvPr id="0" name=""/>
        <dsp:cNvSpPr/>
      </dsp:nvSpPr>
      <dsp:spPr>
        <a:xfrm>
          <a:off x="411480" y="903000"/>
          <a:ext cx="5760720" cy="53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BY" sz="1800" b="1" kern="1200" dirty="0"/>
            <a:t>Размер сообщения</a:t>
          </a:r>
          <a:endParaRPr lang="ru-BY" sz="1800" kern="1200" dirty="0"/>
        </a:p>
      </dsp:txBody>
      <dsp:txXfrm>
        <a:off x="437419" y="928939"/>
        <a:ext cx="5708842" cy="479482"/>
      </dsp:txXfrm>
    </dsp:sp>
    <dsp:sp modelId="{968E0686-2099-4A3D-A5A9-DF5177AD7F3C}">
      <dsp:nvSpPr>
        <dsp:cNvPr id="0" name=""/>
        <dsp:cNvSpPr/>
      </dsp:nvSpPr>
      <dsp:spPr>
        <a:xfrm>
          <a:off x="0" y="1985160"/>
          <a:ext cx="822960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3C652F-2E16-4D81-B379-C7298A510480}">
      <dsp:nvSpPr>
        <dsp:cNvPr id="0" name=""/>
        <dsp:cNvSpPr/>
      </dsp:nvSpPr>
      <dsp:spPr>
        <a:xfrm>
          <a:off x="411480" y="1719480"/>
          <a:ext cx="5760720" cy="53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BY" sz="1800" b="1" kern="1200" dirty="0"/>
            <a:t>память</a:t>
          </a:r>
          <a:endParaRPr lang="ru-BY" sz="1800" kern="1200" dirty="0"/>
        </a:p>
      </dsp:txBody>
      <dsp:txXfrm>
        <a:off x="437419" y="1745419"/>
        <a:ext cx="5708842" cy="479482"/>
      </dsp:txXfrm>
    </dsp:sp>
    <dsp:sp modelId="{EFD36540-5872-4938-A97B-0BCC39E47E35}">
      <dsp:nvSpPr>
        <dsp:cNvPr id="0" name=""/>
        <dsp:cNvSpPr/>
      </dsp:nvSpPr>
      <dsp:spPr>
        <a:xfrm>
          <a:off x="0" y="2801640"/>
          <a:ext cx="822960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9D544E-CC57-4FF1-ADA5-50A7485C5AD3}">
      <dsp:nvSpPr>
        <dsp:cNvPr id="0" name=""/>
        <dsp:cNvSpPr/>
      </dsp:nvSpPr>
      <dsp:spPr>
        <a:xfrm>
          <a:off x="411480" y="2535960"/>
          <a:ext cx="5760720" cy="53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BY" sz="1800" b="1" kern="1200"/>
            <a:t>вычислительная мощность узла</a:t>
          </a:r>
          <a:endParaRPr lang="ru-BY" sz="1800" kern="1200"/>
        </a:p>
      </dsp:txBody>
      <dsp:txXfrm>
        <a:off x="437419" y="2561899"/>
        <a:ext cx="5708842" cy="479482"/>
      </dsp:txXfrm>
    </dsp:sp>
    <dsp:sp modelId="{142AA2A9-2C02-485C-B869-927BF2685A30}">
      <dsp:nvSpPr>
        <dsp:cNvPr id="0" name=""/>
        <dsp:cNvSpPr/>
      </dsp:nvSpPr>
      <dsp:spPr>
        <a:xfrm>
          <a:off x="0" y="3618120"/>
          <a:ext cx="822960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4C980C-EE89-47CC-8E04-6DA86BF34549}">
      <dsp:nvSpPr>
        <dsp:cNvPr id="0" name=""/>
        <dsp:cNvSpPr/>
      </dsp:nvSpPr>
      <dsp:spPr>
        <a:xfrm>
          <a:off x="411480" y="3352440"/>
          <a:ext cx="5760720" cy="53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BY" sz="1800" b="1" kern="1200"/>
            <a:t>пропускная способность сети</a:t>
          </a:r>
          <a:r>
            <a:rPr lang="ru-BY" sz="1800" kern="1200"/>
            <a:t> </a:t>
          </a:r>
        </a:p>
      </dsp:txBody>
      <dsp:txXfrm>
        <a:off x="437419" y="3378379"/>
        <a:ext cx="5708842" cy="479482"/>
      </dsp:txXfrm>
    </dsp:sp>
    <dsp:sp modelId="{16AEF53B-13AA-42C1-AC14-5897F9821E88}">
      <dsp:nvSpPr>
        <dsp:cNvPr id="0" name=""/>
        <dsp:cNvSpPr/>
      </dsp:nvSpPr>
      <dsp:spPr>
        <a:xfrm>
          <a:off x="0" y="4434600"/>
          <a:ext cx="822960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375B5F7-1B9F-49AE-B6FF-5CB965FABB74}">
      <dsp:nvSpPr>
        <dsp:cNvPr id="0" name=""/>
        <dsp:cNvSpPr/>
      </dsp:nvSpPr>
      <dsp:spPr>
        <a:xfrm>
          <a:off x="411480" y="4168920"/>
          <a:ext cx="5760720" cy="53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BY" sz="1800" b="1" kern="1200" dirty="0"/>
            <a:t>плотность разделов на каждом брокере</a:t>
          </a:r>
          <a:endParaRPr lang="ru-BY" sz="1800" kern="1200" dirty="0"/>
        </a:p>
      </dsp:txBody>
      <dsp:txXfrm>
        <a:off x="437419" y="4194859"/>
        <a:ext cx="5708842" cy="479482"/>
      </dsp:txXfrm>
    </dsp:sp>
    <dsp:sp modelId="{FF7585BA-B01B-4A2B-B17C-A9C272893C0D}">
      <dsp:nvSpPr>
        <dsp:cNvPr id="0" name=""/>
        <dsp:cNvSpPr/>
      </dsp:nvSpPr>
      <dsp:spPr>
        <a:xfrm>
          <a:off x="0" y="5251080"/>
          <a:ext cx="822960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AA731B-5B47-4F11-AEA5-9A31323A220E}">
      <dsp:nvSpPr>
        <dsp:cNvPr id="0" name=""/>
        <dsp:cNvSpPr/>
      </dsp:nvSpPr>
      <dsp:spPr>
        <a:xfrm>
          <a:off x="411480" y="4985400"/>
          <a:ext cx="5760720" cy="53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BY" sz="1800" b="1" kern="1200"/>
            <a:t>коэффициент репликации</a:t>
          </a:r>
          <a:r>
            <a:rPr lang="ru-BY" sz="1800" kern="1200"/>
            <a:t> </a:t>
          </a:r>
        </a:p>
      </dsp:txBody>
      <dsp:txXfrm>
        <a:off x="437419" y="5011339"/>
        <a:ext cx="5708842" cy="4794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/>
            <a:r>
              <a:rPr lang="ru-BY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Платформа для потоковой обработки данных Apache </a:t>
            </a:r>
            <a:r>
              <a:rPr lang="ru-BY" sz="2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Kafka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268B91-30C1-4EB2-9E63-A17A729C3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563562"/>
          </a:xfrm>
        </p:spPr>
        <p:txBody>
          <a:bodyPr>
            <a:normAutofit/>
          </a:bodyPr>
          <a:lstStyle/>
          <a:p>
            <a:pPr algn="ctr"/>
            <a:r>
              <a:rPr lang="ru-BY" sz="20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Группа читателей</a:t>
            </a:r>
            <a:endParaRPr lang="ru-BY" sz="2000" dirty="0">
              <a:solidFill>
                <a:schemeClr val="tx1"/>
              </a:solidFill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38E9203B-7913-4504-A330-E2C5483F5CB6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 rotWithShape="1">
          <a:blip r:embed="rId2"/>
          <a:srcRect l="28920" t="48102" r="30019" b="16850"/>
          <a:stretch/>
        </p:blipFill>
        <p:spPr bwMode="auto">
          <a:xfrm>
            <a:off x="609600" y="1143000"/>
            <a:ext cx="8252814" cy="4191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506879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3F884A-90B2-42E9-9829-B75F5F1F8E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4638"/>
            <a:ext cx="7696200" cy="563562"/>
          </a:xfrm>
        </p:spPr>
        <p:txBody>
          <a:bodyPr>
            <a:normAutofit/>
          </a:bodyPr>
          <a:lstStyle/>
          <a:p>
            <a:pPr algn="ctr"/>
            <a:r>
              <a:rPr lang="ru-BY" sz="20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Репликация</a:t>
            </a:r>
            <a:endParaRPr lang="ru-BY" sz="2000" dirty="0">
              <a:solidFill>
                <a:schemeClr val="tx1"/>
              </a:solidFill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8CA879E1-1F11-4FAB-89DA-9C3F2B5323DC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 rotWithShape="1">
          <a:blip r:embed="rId2"/>
          <a:srcRect l="28104" t="35456" r="30133" b="24511"/>
          <a:stretch/>
        </p:blipFill>
        <p:spPr bwMode="auto">
          <a:xfrm>
            <a:off x="533400" y="1066800"/>
            <a:ext cx="8341072" cy="449749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5126676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A4A4B99F-A0BC-4F46-BD36-D6517AA859F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71645810"/>
              </p:ext>
            </p:extLst>
          </p:nvPr>
        </p:nvGraphicFramePr>
        <p:xfrm>
          <a:off x="152400" y="152400"/>
          <a:ext cx="8839200" cy="6324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57548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EF520F-1CF7-4B60-A892-112EF5AB9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-304800"/>
            <a:ext cx="7772400" cy="1143000"/>
          </a:xfrm>
        </p:spPr>
        <p:txBody>
          <a:bodyPr>
            <a:normAutofit/>
          </a:bodyPr>
          <a:lstStyle/>
          <a:p>
            <a:pPr algn="ctr"/>
            <a:r>
              <a:rPr lang="ru-BY" sz="20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Брокер сообщений </a:t>
            </a:r>
            <a:r>
              <a:rPr lang="ru-BY" sz="20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Kafka</a:t>
            </a:r>
            <a:r>
              <a:rPr lang="ru-BY" sz="20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— распределенная система</a:t>
            </a:r>
            <a:endParaRPr lang="ru-BY" sz="2000" b="1" dirty="0">
              <a:solidFill>
                <a:schemeClr val="tx1"/>
              </a:solidFill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90BFB4C-7451-47AE-8E04-57E5DA64073A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BY"/>
          </a:p>
        </p:txBody>
      </p:sp>
      <p:pic>
        <p:nvPicPr>
          <p:cNvPr id="1028" name="Picture 4" descr="Григорий Кошелев – А вы Кафку пробовали / Хабр">
            <a:extLst>
              <a:ext uri="{FF2B5EF4-FFF2-40B4-BE49-F238E27FC236}">
                <a16:creationId xmlns:a16="http://schemas.microsoft.com/office/drawing/2014/main" id="{4B46CE41-2E3A-42F9-904B-6CC1B8A69EF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48" t="22603" r="24359" b="7990"/>
          <a:stretch/>
        </p:blipFill>
        <p:spPr bwMode="auto">
          <a:xfrm>
            <a:off x="505492" y="1067954"/>
            <a:ext cx="8201524" cy="4722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93271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133633-B214-48BA-891E-EEC06B3361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502" y="960438"/>
            <a:ext cx="7772400" cy="411162"/>
          </a:xfrm>
        </p:spPr>
        <p:txBody>
          <a:bodyPr>
            <a:noAutofit/>
          </a:bodyPr>
          <a:lstStyle/>
          <a:p>
            <a:pPr algn="ctr"/>
            <a:r>
              <a:rPr lang="ru-BY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Apache </a:t>
            </a:r>
            <a:r>
              <a:rPr lang="ru-BY" sz="24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Kafka</a:t>
            </a:r>
            <a:r>
              <a:rPr lang="ru-RU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можно использовать</a:t>
            </a:r>
            <a:endParaRPr lang="ru-BY" sz="2400" b="1" dirty="0">
              <a:solidFill>
                <a:schemeClr val="tx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346339C-8EF0-45E3-8622-C601B901F527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304800" y="1219200"/>
            <a:ext cx="8534400" cy="5486400"/>
          </a:xfrm>
        </p:spPr>
        <p:txBody>
          <a:bodyPr/>
          <a:lstStyle/>
          <a:p>
            <a:pPr marL="0" indent="0">
              <a:buNone/>
            </a:pP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				</a:t>
            </a:r>
          </a:p>
          <a:p>
            <a:pPr marL="0" indent="0">
              <a:buNone/>
            </a:pPr>
            <a:endParaRPr lang="ru-RU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							</a:t>
            </a:r>
          </a:p>
          <a:p>
            <a:pPr marL="0" indent="0">
              <a:buNone/>
            </a:pPr>
            <a:r>
              <a:rPr lang="ru-BY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для связи </a:t>
            </a:r>
            <a:r>
              <a:rPr lang="ru-BY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микросервисов</a:t>
            </a:r>
            <a:r>
              <a:rPr lang="ru-BY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между собой</a:t>
            </a: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		         с</a:t>
            </a:r>
            <a:r>
              <a:rPr lang="ru-BY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бор логов</a:t>
            </a:r>
            <a:endParaRPr lang="ru-RU" dirty="0"/>
          </a:p>
          <a:p>
            <a:endParaRPr lang="ru-RU" dirty="0"/>
          </a:p>
          <a:p>
            <a:pPr marL="0" indent="0">
              <a:buNone/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					 </a:t>
            </a: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  <a:r>
              <a:rPr lang="ru-BY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грегация</a:t>
            </a:r>
            <a:r>
              <a:rPr lang="ru-BY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записей</a:t>
            </a:r>
            <a:endParaRPr lang="ru-RU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	</a:t>
            </a:r>
          </a:p>
          <a:p>
            <a:pPr marL="0" indent="0">
              <a:buNone/>
            </a:pP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		о</a:t>
            </a:r>
            <a:r>
              <a:rPr lang="ru-BY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рганизация</a:t>
            </a:r>
            <a:r>
              <a:rPr lang="ru-BY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потоков данных</a:t>
            </a:r>
            <a:endParaRPr lang="ru-BY" dirty="0"/>
          </a:p>
        </p:txBody>
      </p:sp>
      <p:cxnSp>
        <p:nvCxnSpPr>
          <p:cNvPr id="5" name="Прямая со стрелкой 4">
            <a:extLst>
              <a:ext uri="{FF2B5EF4-FFF2-40B4-BE49-F238E27FC236}">
                <a16:creationId xmlns:a16="http://schemas.microsoft.com/office/drawing/2014/main" id="{252A92DC-2B1C-4117-AD51-378BF3B5E73E}"/>
              </a:ext>
            </a:extLst>
          </p:cNvPr>
          <p:cNvCxnSpPr/>
          <p:nvPr/>
        </p:nvCxnSpPr>
        <p:spPr>
          <a:xfrm flipH="1">
            <a:off x="1578430" y="1371600"/>
            <a:ext cx="1295400" cy="8382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B7E96B67-B301-468C-86B7-02A854ACC53C}"/>
              </a:ext>
            </a:extLst>
          </p:cNvPr>
          <p:cNvCxnSpPr>
            <a:cxnSpLocks/>
          </p:cNvCxnSpPr>
          <p:nvPr/>
        </p:nvCxnSpPr>
        <p:spPr>
          <a:xfrm flipH="1">
            <a:off x="4191001" y="1314062"/>
            <a:ext cx="304800" cy="24710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0C757E69-7519-43CA-A8E7-626BC321870B}"/>
              </a:ext>
            </a:extLst>
          </p:cNvPr>
          <p:cNvCxnSpPr>
            <a:cxnSpLocks/>
          </p:cNvCxnSpPr>
          <p:nvPr/>
        </p:nvCxnSpPr>
        <p:spPr>
          <a:xfrm>
            <a:off x="5075074" y="1367712"/>
            <a:ext cx="1752600" cy="17805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5F8AF506-16AD-4CF3-8AFE-60C0007F23D1}"/>
              </a:ext>
            </a:extLst>
          </p:cNvPr>
          <p:cNvCxnSpPr>
            <a:cxnSpLocks/>
          </p:cNvCxnSpPr>
          <p:nvPr/>
        </p:nvCxnSpPr>
        <p:spPr>
          <a:xfrm>
            <a:off x="6995237" y="1266323"/>
            <a:ext cx="838200" cy="102947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46228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Kafka consumers and producers">
            <a:extLst>
              <a:ext uri="{FF2B5EF4-FFF2-40B4-BE49-F238E27FC236}">
                <a16:creationId xmlns:a16="http://schemas.microsoft.com/office/drawing/2014/main" id="{5F4BD91E-7E0A-4AFC-B109-A75B25C00A4D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103" y="1143000"/>
            <a:ext cx="7910593" cy="4572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9C9AC86-C403-48A3-BD19-C7B9B163DF33}"/>
              </a:ext>
            </a:extLst>
          </p:cNvPr>
          <p:cNvSpPr txBox="1"/>
          <p:nvPr/>
        </p:nvSpPr>
        <p:spPr>
          <a:xfrm>
            <a:off x="2438400" y="457200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</a:t>
            </a:r>
            <a:r>
              <a:rPr lang="ru-BY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абота</a:t>
            </a:r>
            <a:r>
              <a:rPr lang="ru-BY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Apache </a:t>
            </a:r>
            <a:r>
              <a:rPr lang="ru-BY" sz="24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Kafka</a:t>
            </a:r>
            <a:endParaRPr lang="ru-BY" sz="2400" dirty="0"/>
          </a:p>
        </p:txBody>
      </p:sp>
    </p:spTree>
    <p:extLst>
      <p:ext uri="{BB962C8B-B14F-4D97-AF65-F5344CB8AC3E}">
        <p14:creationId xmlns:p14="http://schemas.microsoft.com/office/powerpoint/2010/main" val="33584634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>
            <a:extLst>
              <a:ext uri="{FF2B5EF4-FFF2-40B4-BE49-F238E27FC236}">
                <a16:creationId xmlns:a16="http://schemas.microsoft.com/office/drawing/2014/main" id="{5AA4F018-6FDE-417D-B021-877A151FC1F4}"/>
              </a:ext>
            </a:extLst>
          </p:cNvPr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543928750"/>
              </p:ext>
            </p:extLst>
          </p:nvPr>
        </p:nvGraphicFramePr>
        <p:xfrm>
          <a:off x="457200" y="762000"/>
          <a:ext cx="8229600" cy="5791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18A6A938-EB32-4F0D-B9AA-F4327E8AEACA}"/>
              </a:ext>
            </a:extLst>
          </p:cNvPr>
          <p:cNvSpPr txBox="1"/>
          <p:nvPr/>
        </p:nvSpPr>
        <p:spPr>
          <a:xfrm>
            <a:off x="457200" y="228600"/>
            <a:ext cx="83058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BY" sz="20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роизводительность</a:t>
            </a:r>
            <a:r>
              <a:rPr lang="ru-BY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Apache </a:t>
            </a:r>
            <a:r>
              <a:rPr lang="ru-BY" sz="20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Kafka</a:t>
            </a:r>
            <a:r>
              <a:rPr lang="ru-BY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зависит от следующих факторов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BY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748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EE5F16-0FB3-42B6-8DAF-CC2FFB9E40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600" y="731838"/>
            <a:ext cx="7620000" cy="48736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BY" sz="2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Репликация данных в кластера Apache </a:t>
            </a:r>
            <a:r>
              <a:rPr lang="ru-BY" sz="22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Kafka</a:t>
            </a:r>
            <a:r>
              <a:rPr lang="ru-BY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BY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BY" dirty="0"/>
          </a:p>
        </p:txBody>
      </p:sp>
      <p:pic>
        <p:nvPicPr>
          <p:cNvPr id="4" name="Объект 3" descr="Big Data, Apache Kafka, replication Kafka, репликация Кафка">
            <a:extLst>
              <a:ext uri="{FF2B5EF4-FFF2-40B4-BE49-F238E27FC236}">
                <a16:creationId xmlns:a16="http://schemas.microsoft.com/office/drawing/2014/main" id="{8697A153-9F7E-4247-AC7F-11A8165C3E57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2100" y="766773"/>
            <a:ext cx="6477000" cy="535938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025635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C9E318-098D-4C60-9562-2BC82BAE03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563562"/>
          </a:xfrm>
        </p:spPr>
        <p:txBody>
          <a:bodyPr>
            <a:normAutofit/>
          </a:bodyPr>
          <a:lstStyle/>
          <a:p>
            <a:pPr algn="ctr"/>
            <a:r>
              <a:rPr lang="ru-BY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Паттерн </a:t>
            </a:r>
            <a:r>
              <a:rPr lang="ru-BY" sz="20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Producer</a:t>
            </a:r>
            <a:r>
              <a:rPr lang="ru-BY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-Consumer — типичная очередь</a:t>
            </a:r>
            <a:endParaRPr lang="ru-BY" sz="2000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7989695C-2D64-4AC8-86B5-57132A910D58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 rotWithShape="1">
          <a:blip r:embed="rId2"/>
          <a:srcRect l="29388" t="47891" r="29799" b="18511"/>
          <a:stretch/>
        </p:blipFill>
        <p:spPr bwMode="auto">
          <a:xfrm>
            <a:off x="609600" y="1143000"/>
            <a:ext cx="8193260" cy="42671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973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88C73F-4AA3-4ADC-B308-69BC1B8E11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500" y="518318"/>
            <a:ext cx="7239000" cy="639762"/>
          </a:xfrm>
        </p:spPr>
        <p:txBody>
          <a:bodyPr>
            <a:noAutofit/>
          </a:bodyPr>
          <a:lstStyle/>
          <a:p>
            <a:pPr algn="ctr"/>
            <a:r>
              <a:rPr lang="ru-BY" sz="20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Внутренне устройство </a:t>
            </a:r>
            <a:r>
              <a:rPr lang="ru-BY" sz="20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Topic</a:t>
            </a:r>
            <a:r>
              <a:rPr lang="ru-BY" sz="20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BY" sz="20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BY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A78795-42EF-4634-B12B-C7FC998632DF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BY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3F40BE0-B3A0-4B29-B7D8-DA0340D52DA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993" t="40220" r="30033" b="20165"/>
          <a:stretch/>
        </p:blipFill>
        <p:spPr bwMode="auto">
          <a:xfrm>
            <a:off x="685800" y="1099661"/>
            <a:ext cx="8120334" cy="431053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2362033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145</TotalTime>
  <Words>101</Words>
  <Application>Microsoft Office PowerPoint</Application>
  <PresentationFormat>Экран (4:3)</PresentationFormat>
  <Paragraphs>28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Calibri</vt:lpstr>
      <vt:lpstr>Cambria</vt:lpstr>
      <vt:lpstr>Franklin Gothic Book</vt:lpstr>
      <vt:lpstr>Perpetua</vt:lpstr>
      <vt:lpstr>Times New Roman</vt:lpstr>
      <vt:lpstr>Wingdings 2</vt:lpstr>
      <vt:lpstr>Справедливость</vt:lpstr>
      <vt:lpstr>Платформа для потоковой обработки данных Apache Kafka</vt:lpstr>
      <vt:lpstr>Презентация PowerPoint</vt:lpstr>
      <vt:lpstr>Брокер сообщений Kafka — распределенная система</vt:lpstr>
      <vt:lpstr>Apache Kafka можно использовать</vt:lpstr>
      <vt:lpstr>Презентация PowerPoint</vt:lpstr>
      <vt:lpstr>Презентация PowerPoint</vt:lpstr>
      <vt:lpstr>   Репликация данных в кластера Apache Kafka </vt:lpstr>
      <vt:lpstr>Паттерн Producer-Consumer — типичная очередь</vt:lpstr>
      <vt:lpstr>Внутренне устройство Topic </vt:lpstr>
      <vt:lpstr>Группа читателей</vt:lpstr>
      <vt:lpstr>Репликация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pc</cp:lastModifiedBy>
  <cp:revision>35</cp:revision>
  <dcterms:created xsi:type="dcterms:W3CDTF">2021-03-16T19:11:10Z</dcterms:created>
  <dcterms:modified xsi:type="dcterms:W3CDTF">2024-06-03T16:06:19Z</dcterms:modified>
</cp:coreProperties>
</file>