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61" r:id="rId2"/>
  </p:sldMasterIdLst>
  <p:notesMasterIdLst>
    <p:notesMasterId r:id="rId15"/>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Lst>
  <p:sldSz cx="9144000" cy="5143500" type="screen16x9"/>
  <p:notesSz cx="6858000" cy="9144000"/>
  <p:embeddedFontLst>
    <p:embeddedFont>
      <p:font typeface="Lato" panose="020B0604020202020204" charset="0"/>
      <p:regular r:id="rId16"/>
      <p:bold r:id="rId17"/>
      <p:italic r:id="rId18"/>
      <p:boldItalic r:id="rId19"/>
    </p:embeddedFont>
    <p:embeddedFont>
      <p:font typeface="Raleway" panose="020B0604020202020204" charset="-52"/>
      <p:regular r:id="rId20"/>
      <p:bold r:id="rId21"/>
      <p:italic r:id="rId22"/>
      <p:boldItalic r:id="rId2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7" roundtripDataSignature="AMtx7mg0NnJ/bOV+H6G5B1QYUtsPNVSZOg=="/>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44" d="100"/>
          <a:sy n="144" d="100"/>
        </p:scale>
        <p:origin x="654" y="1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font" Target="fonts/font3.fntdata"/><Relationship Id="rId3" Type="http://schemas.openxmlformats.org/officeDocument/2006/relationships/slide" Target="slides/slide1.xml"/><Relationship Id="rId21" Type="http://schemas.openxmlformats.org/officeDocument/2006/relationships/font" Target="fonts/font6.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font" Target="fonts/font2.fntdata"/><Relationship Id="rId2" Type="http://schemas.openxmlformats.org/officeDocument/2006/relationships/slideMaster" Target="slideMasters/slideMaster2.xml"/><Relationship Id="rId16" Type="http://schemas.openxmlformats.org/officeDocument/2006/relationships/font" Target="fonts/font1.fntdata"/><Relationship Id="rId20" Type="http://schemas.openxmlformats.org/officeDocument/2006/relationships/font" Target="fonts/font5.fntdata"/><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23" Type="http://schemas.openxmlformats.org/officeDocument/2006/relationships/font" Target="fonts/font8.fntdata"/><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font" Target="fonts/font4.fntdata"/><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7.fntdata"/><Relationship Id="rId27" Type="http://customschemas.google.com/relationships/presentationmetadata" Target="metadata"/><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19" name="Google Shape;119;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b35ca84799_0_17: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6" name="Google Shape;176;gb35ca84799_0_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10c3228f81e_0_34: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3" name="Google Shape;183;g10c3228f81e_0_3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89" name="Google Shape;189;p7: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5" name="Google Shape;125;p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g10a820ae3c3_0_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31" name="Google Shape;131;g10a820ae3c3_0_8: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38" name="Google Shape;138;p4: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44" name="Google Shape;144;p3: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51" name="Google Shape;151;p5: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57" name="Google Shape;157;p6: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b35ca84799_0_3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63" name="Google Shape;163;gb35ca84799_0_38: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b35ca84799_0_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9" name="Google Shape;169;gb35ca84799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x">
  <p:cSld name="TITLE_AND_BODY">
    <p:spTree>
      <p:nvGrpSpPr>
        <p:cNvPr id="1" name="Shape 13"/>
        <p:cNvGrpSpPr/>
        <p:nvPr/>
      </p:nvGrpSpPr>
      <p:grpSpPr>
        <a:xfrm>
          <a:off x="0" y="0"/>
          <a:ext cx="0" cy="0"/>
          <a:chOff x="0" y="0"/>
          <a:chExt cx="0" cy="0"/>
        </a:xfrm>
      </p:grpSpPr>
      <p:sp>
        <p:nvSpPr>
          <p:cNvPr id="14" name="Google Shape;14;p10"/>
          <p:cNvSpPr txBox="1">
            <a:spLocks noGrp="1"/>
          </p:cNvSpPr>
          <p:nvPr>
            <p:ph type="title"/>
          </p:nvPr>
        </p:nvSpPr>
        <p:spPr>
          <a:xfrm>
            <a:off x="729360" y="1318680"/>
            <a:ext cx="7688520" cy="534960"/>
          </a:xfrm>
          <a:prstGeom prst="rect">
            <a:avLst/>
          </a:prstGeom>
          <a:noFill/>
          <a:ln>
            <a:noFill/>
          </a:ln>
        </p:spPr>
        <p:txBody>
          <a:bodyPr spcFirstLastPara="1" wrap="square" lIns="0" tIns="0" rIns="0" bIns="0" anchor="ctr" anchorCtr="0">
            <a:sp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 name="Google Shape;15;p10"/>
          <p:cNvSpPr txBox="1">
            <a:spLocks noGrp="1"/>
          </p:cNvSpPr>
          <p:nvPr>
            <p:ph type="subTitle" idx="1"/>
          </p:nvPr>
        </p:nvSpPr>
        <p:spPr>
          <a:xfrm>
            <a:off x="729360" y="2079000"/>
            <a:ext cx="7688520" cy="2260800"/>
          </a:xfrm>
          <a:prstGeom prst="rect">
            <a:avLst/>
          </a:prstGeom>
          <a:noFill/>
          <a:ln>
            <a:noFill/>
          </a:ln>
        </p:spPr>
        <p:txBody>
          <a:bodyPr spcFirstLastPara="1" wrap="square" lIns="0" tIns="0" rIns="0" bIns="0" anchor="ctr" anchorCtr="0">
            <a:sp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Content over Content" type="objOverTx">
  <p:cSld name="OBJECT_OVER_TEXT">
    <p:spTree>
      <p:nvGrpSpPr>
        <p:cNvPr id="1" name="Shape 43"/>
        <p:cNvGrpSpPr/>
        <p:nvPr/>
      </p:nvGrpSpPr>
      <p:grpSpPr>
        <a:xfrm>
          <a:off x="0" y="0"/>
          <a:ext cx="0" cy="0"/>
          <a:chOff x="0" y="0"/>
          <a:chExt cx="0" cy="0"/>
        </a:xfrm>
      </p:grpSpPr>
      <p:sp>
        <p:nvSpPr>
          <p:cNvPr id="44" name="Google Shape;44;p21"/>
          <p:cNvSpPr txBox="1">
            <a:spLocks noGrp="1"/>
          </p:cNvSpPr>
          <p:nvPr>
            <p:ph type="title"/>
          </p:nvPr>
        </p:nvSpPr>
        <p:spPr>
          <a:xfrm>
            <a:off x="729360" y="1318680"/>
            <a:ext cx="7688520" cy="534960"/>
          </a:xfrm>
          <a:prstGeom prst="rect">
            <a:avLst/>
          </a:prstGeom>
          <a:noFill/>
          <a:ln>
            <a:noFill/>
          </a:ln>
        </p:spPr>
        <p:txBody>
          <a:bodyPr spcFirstLastPara="1" wrap="square" lIns="0" tIns="0" rIns="0" bIns="0" anchor="ctr" anchorCtr="0">
            <a:sp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5" name="Google Shape;45;p21"/>
          <p:cNvSpPr txBox="1">
            <a:spLocks noGrp="1"/>
          </p:cNvSpPr>
          <p:nvPr>
            <p:ph type="body" idx="1"/>
          </p:nvPr>
        </p:nvSpPr>
        <p:spPr>
          <a:xfrm>
            <a:off x="729360" y="2079000"/>
            <a:ext cx="7688520" cy="10782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6" name="Google Shape;46;p21"/>
          <p:cNvSpPr txBox="1">
            <a:spLocks noGrp="1"/>
          </p:cNvSpPr>
          <p:nvPr>
            <p:ph type="body" idx="2"/>
          </p:nvPr>
        </p:nvSpPr>
        <p:spPr>
          <a:xfrm>
            <a:off x="729360" y="3260160"/>
            <a:ext cx="7688520" cy="10782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4 Content" type="fourObj">
  <p:cSld name="FOUR_OBJECTS">
    <p:spTree>
      <p:nvGrpSpPr>
        <p:cNvPr id="1" name="Shape 47"/>
        <p:cNvGrpSpPr/>
        <p:nvPr/>
      </p:nvGrpSpPr>
      <p:grpSpPr>
        <a:xfrm>
          <a:off x="0" y="0"/>
          <a:ext cx="0" cy="0"/>
          <a:chOff x="0" y="0"/>
          <a:chExt cx="0" cy="0"/>
        </a:xfrm>
      </p:grpSpPr>
      <p:sp>
        <p:nvSpPr>
          <p:cNvPr id="48" name="Google Shape;48;p22"/>
          <p:cNvSpPr txBox="1">
            <a:spLocks noGrp="1"/>
          </p:cNvSpPr>
          <p:nvPr>
            <p:ph type="title"/>
          </p:nvPr>
        </p:nvSpPr>
        <p:spPr>
          <a:xfrm>
            <a:off x="729360" y="1318680"/>
            <a:ext cx="7688520" cy="534960"/>
          </a:xfrm>
          <a:prstGeom prst="rect">
            <a:avLst/>
          </a:prstGeom>
          <a:noFill/>
          <a:ln>
            <a:noFill/>
          </a:ln>
        </p:spPr>
        <p:txBody>
          <a:bodyPr spcFirstLastPara="1" wrap="square" lIns="0" tIns="0" rIns="0" bIns="0" anchor="ctr" anchorCtr="0">
            <a:sp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22"/>
          <p:cNvSpPr txBox="1">
            <a:spLocks noGrp="1"/>
          </p:cNvSpPr>
          <p:nvPr>
            <p:ph type="body" idx="1"/>
          </p:nvPr>
        </p:nvSpPr>
        <p:spPr>
          <a:xfrm>
            <a:off x="729360" y="2079000"/>
            <a:ext cx="3751920" cy="10782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0" name="Google Shape;50;p22"/>
          <p:cNvSpPr txBox="1">
            <a:spLocks noGrp="1"/>
          </p:cNvSpPr>
          <p:nvPr>
            <p:ph type="body" idx="2"/>
          </p:nvPr>
        </p:nvSpPr>
        <p:spPr>
          <a:xfrm>
            <a:off x="4669200" y="2079000"/>
            <a:ext cx="3751920" cy="10782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1" name="Google Shape;51;p22"/>
          <p:cNvSpPr txBox="1">
            <a:spLocks noGrp="1"/>
          </p:cNvSpPr>
          <p:nvPr>
            <p:ph type="body" idx="3"/>
          </p:nvPr>
        </p:nvSpPr>
        <p:spPr>
          <a:xfrm>
            <a:off x="729360" y="3260160"/>
            <a:ext cx="3751920" cy="10782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2" name="Google Shape;52;p22"/>
          <p:cNvSpPr txBox="1">
            <a:spLocks noGrp="1"/>
          </p:cNvSpPr>
          <p:nvPr>
            <p:ph type="body" idx="4"/>
          </p:nvPr>
        </p:nvSpPr>
        <p:spPr>
          <a:xfrm>
            <a:off x="4669200" y="3260160"/>
            <a:ext cx="3751920" cy="10782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6 Content">
  <p:cSld name="Title, 6 Content">
    <p:spTree>
      <p:nvGrpSpPr>
        <p:cNvPr id="1" name="Shape 53"/>
        <p:cNvGrpSpPr/>
        <p:nvPr/>
      </p:nvGrpSpPr>
      <p:grpSpPr>
        <a:xfrm>
          <a:off x="0" y="0"/>
          <a:ext cx="0" cy="0"/>
          <a:chOff x="0" y="0"/>
          <a:chExt cx="0" cy="0"/>
        </a:xfrm>
      </p:grpSpPr>
      <p:sp>
        <p:nvSpPr>
          <p:cNvPr id="54" name="Google Shape;54;p23"/>
          <p:cNvSpPr txBox="1">
            <a:spLocks noGrp="1"/>
          </p:cNvSpPr>
          <p:nvPr>
            <p:ph type="title"/>
          </p:nvPr>
        </p:nvSpPr>
        <p:spPr>
          <a:xfrm>
            <a:off x="729360" y="1318680"/>
            <a:ext cx="7688520" cy="534960"/>
          </a:xfrm>
          <a:prstGeom prst="rect">
            <a:avLst/>
          </a:prstGeom>
          <a:noFill/>
          <a:ln>
            <a:noFill/>
          </a:ln>
        </p:spPr>
        <p:txBody>
          <a:bodyPr spcFirstLastPara="1" wrap="square" lIns="0" tIns="0" rIns="0" bIns="0" anchor="ctr" anchorCtr="0">
            <a:sp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23"/>
          <p:cNvSpPr txBox="1">
            <a:spLocks noGrp="1"/>
          </p:cNvSpPr>
          <p:nvPr>
            <p:ph type="body" idx="1"/>
          </p:nvPr>
        </p:nvSpPr>
        <p:spPr>
          <a:xfrm>
            <a:off x="729360" y="2079000"/>
            <a:ext cx="2475360" cy="10782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6" name="Google Shape;56;p23"/>
          <p:cNvSpPr txBox="1">
            <a:spLocks noGrp="1"/>
          </p:cNvSpPr>
          <p:nvPr>
            <p:ph type="body" idx="2"/>
          </p:nvPr>
        </p:nvSpPr>
        <p:spPr>
          <a:xfrm>
            <a:off x="3328920" y="2079000"/>
            <a:ext cx="2475360" cy="10782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7" name="Google Shape;57;p23"/>
          <p:cNvSpPr txBox="1">
            <a:spLocks noGrp="1"/>
          </p:cNvSpPr>
          <p:nvPr>
            <p:ph type="body" idx="3"/>
          </p:nvPr>
        </p:nvSpPr>
        <p:spPr>
          <a:xfrm>
            <a:off x="5928480" y="2079000"/>
            <a:ext cx="2475360" cy="10782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8" name="Google Shape;58;p23"/>
          <p:cNvSpPr txBox="1">
            <a:spLocks noGrp="1"/>
          </p:cNvSpPr>
          <p:nvPr>
            <p:ph type="body" idx="4"/>
          </p:nvPr>
        </p:nvSpPr>
        <p:spPr>
          <a:xfrm>
            <a:off x="729360" y="3260160"/>
            <a:ext cx="2475360" cy="10782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59" name="Google Shape;59;p23"/>
          <p:cNvSpPr txBox="1">
            <a:spLocks noGrp="1"/>
          </p:cNvSpPr>
          <p:nvPr>
            <p:ph type="body" idx="5"/>
          </p:nvPr>
        </p:nvSpPr>
        <p:spPr>
          <a:xfrm>
            <a:off x="3328920" y="3260160"/>
            <a:ext cx="2475360" cy="10782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60" name="Google Shape;60;p23"/>
          <p:cNvSpPr txBox="1">
            <a:spLocks noGrp="1"/>
          </p:cNvSpPr>
          <p:nvPr>
            <p:ph type="body" idx="6"/>
          </p:nvPr>
        </p:nvSpPr>
        <p:spPr>
          <a:xfrm>
            <a:off x="5928480" y="3260160"/>
            <a:ext cx="2475360" cy="10782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Content" type="obj">
  <p:cSld name="OBJECT">
    <p:spTree>
      <p:nvGrpSpPr>
        <p:cNvPr id="1" name="Shape 69"/>
        <p:cNvGrpSpPr/>
        <p:nvPr/>
      </p:nvGrpSpPr>
      <p:grpSpPr>
        <a:xfrm>
          <a:off x="0" y="0"/>
          <a:ext cx="0" cy="0"/>
          <a:chOff x="0" y="0"/>
          <a:chExt cx="0" cy="0"/>
        </a:xfrm>
      </p:grpSpPr>
      <p:sp>
        <p:nvSpPr>
          <p:cNvPr id="70" name="Google Shape;70;p12"/>
          <p:cNvSpPr txBox="1">
            <a:spLocks noGrp="1"/>
          </p:cNvSpPr>
          <p:nvPr>
            <p:ph type="title"/>
          </p:nvPr>
        </p:nvSpPr>
        <p:spPr>
          <a:xfrm>
            <a:off x="729360" y="1318680"/>
            <a:ext cx="7688520" cy="534960"/>
          </a:xfrm>
          <a:prstGeom prst="rect">
            <a:avLst/>
          </a:prstGeom>
          <a:noFill/>
          <a:ln>
            <a:noFill/>
          </a:ln>
        </p:spPr>
        <p:txBody>
          <a:bodyPr spcFirstLastPara="1" wrap="square" lIns="0" tIns="0" rIns="0" bIns="0" anchor="ctr" anchorCtr="0">
            <a:sp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12"/>
          <p:cNvSpPr txBox="1">
            <a:spLocks noGrp="1"/>
          </p:cNvSpPr>
          <p:nvPr>
            <p:ph type="body" idx="1"/>
          </p:nvPr>
        </p:nvSpPr>
        <p:spPr>
          <a:xfrm>
            <a:off x="729360" y="2079000"/>
            <a:ext cx="7688520" cy="22608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lank Slide" type="blank">
  <p:cSld name="BLANK">
    <p:spTree>
      <p:nvGrpSpPr>
        <p:cNvPr id="1" name="Shape 72"/>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Slide" type="tx">
  <p:cSld name="TITLE_AND_BODY">
    <p:spTree>
      <p:nvGrpSpPr>
        <p:cNvPr id="1" name="Shape 73"/>
        <p:cNvGrpSpPr/>
        <p:nvPr/>
      </p:nvGrpSpPr>
      <p:grpSpPr>
        <a:xfrm>
          <a:off x="0" y="0"/>
          <a:ext cx="0" cy="0"/>
          <a:chOff x="0" y="0"/>
          <a:chExt cx="0" cy="0"/>
        </a:xfrm>
      </p:grpSpPr>
      <p:sp>
        <p:nvSpPr>
          <p:cNvPr id="74" name="Google Shape;74;p25"/>
          <p:cNvSpPr txBox="1">
            <a:spLocks noGrp="1"/>
          </p:cNvSpPr>
          <p:nvPr>
            <p:ph type="title"/>
          </p:nvPr>
        </p:nvSpPr>
        <p:spPr>
          <a:xfrm>
            <a:off x="729360" y="1318680"/>
            <a:ext cx="7688520" cy="534960"/>
          </a:xfrm>
          <a:prstGeom prst="rect">
            <a:avLst/>
          </a:prstGeom>
          <a:noFill/>
          <a:ln>
            <a:noFill/>
          </a:ln>
        </p:spPr>
        <p:txBody>
          <a:bodyPr spcFirstLastPara="1" wrap="square" lIns="0" tIns="0" rIns="0" bIns="0" anchor="ctr" anchorCtr="0">
            <a:sp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5" name="Google Shape;75;p25"/>
          <p:cNvSpPr txBox="1">
            <a:spLocks noGrp="1"/>
          </p:cNvSpPr>
          <p:nvPr>
            <p:ph type="subTitle" idx="1"/>
          </p:nvPr>
        </p:nvSpPr>
        <p:spPr>
          <a:xfrm>
            <a:off x="729360" y="2079000"/>
            <a:ext cx="7688520" cy="2260800"/>
          </a:xfrm>
          <a:prstGeom prst="rect">
            <a:avLst/>
          </a:prstGeom>
          <a:noFill/>
          <a:ln>
            <a:noFill/>
          </a:ln>
        </p:spPr>
        <p:txBody>
          <a:bodyPr spcFirstLastPara="1" wrap="square" lIns="0" tIns="0" rIns="0" bIns="0" anchor="ctr" anchorCtr="0">
            <a:sp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2 Content" type="twoObj">
  <p:cSld name="TWO_OBJECTS">
    <p:spTree>
      <p:nvGrpSpPr>
        <p:cNvPr id="1" name="Shape 76"/>
        <p:cNvGrpSpPr/>
        <p:nvPr/>
      </p:nvGrpSpPr>
      <p:grpSpPr>
        <a:xfrm>
          <a:off x="0" y="0"/>
          <a:ext cx="0" cy="0"/>
          <a:chOff x="0" y="0"/>
          <a:chExt cx="0" cy="0"/>
        </a:xfrm>
      </p:grpSpPr>
      <p:sp>
        <p:nvSpPr>
          <p:cNvPr id="77" name="Google Shape;77;p26"/>
          <p:cNvSpPr txBox="1">
            <a:spLocks noGrp="1"/>
          </p:cNvSpPr>
          <p:nvPr>
            <p:ph type="title"/>
          </p:nvPr>
        </p:nvSpPr>
        <p:spPr>
          <a:xfrm>
            <a:off x="729360" y="1318680"/>
            <a:ext cx="7688520" cy="534960"/>
          </a:xfrm>
          <a:prstGeom prst="rect">
            <a:avLst/>
          </a:prstGeom>
          <a:noFill/>
          <a:ln>
            <a:noFill/>
          </a:ln>
        </p:spPr>
        <p:txBody>
          <a:bodyPr spcFirstLastPara="1" wrap="square" lIns="0" tIns="0" rIns="0" bIns="0" anchor="ctr" anchorCtr="0">
            <a:sp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p26"/>
          <p:cNvSpPr txBox="1">
            <a:spLocks noGrp="1"/>
          </p:cNvSpPr>
          <p:nvPr>
            <p:ph type="body" idx="1"/>
          </p:nvPr>
        </p:nvSpPr>
        <p:spPr>
          <a:xfrm>
            <a:off x="729360" y="2079000"/>
            <a:ext cx="3751920" cy="22608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79" name="Google Shape;79;p26"/>
          <p:cNvSpPr txBox="1">
            <a:spLocks noGrp="1"/>
          </p:cNvSpPr>
          <p:nvPr>
            <p:ph type="body" idx="2"/>
          </p:nvPr>
        </p:nvSpPr>
        <p:spPr>
          <a:xfrm>
            <a:off x="4669200" y="2079000"/>
            <a:ext cx="3751920" cy="22608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80"/>
        <p:cNvGrpSpPr/>
        <p:nvPr/>
      </p:nvGrpSpPr>
      <p:grpSpPr>
        <a:xfrm>
          <a:off x="0" y="0"/>
          <a:ext cx="0" cy="0"/>
          <a:chOff x="0" y="0"/>
          <a:chExt cx="0" cy="0"/>
        </a:xfrm>
      </p:grpSpPr>
      <p:sp>
        <p:nvSpPr>
          <p:cNvPr id="81" name="Google Shape;81;p27"/>
          <p:cNvSpPr txBox="1">
            <a:spLocks noGrp="1"/>
          </p:cNvSpPr>
          <p:nvPr>
            <p:ph type="title"/>
          </p:nvPr>
        </p:nvSpPr>
        <p:spPr>
          <a:xfrm>
            <a:off x="729360" y="1318680"/>
            <a:ext cx="7688520" cy="534960"/>
          </a:xfrm>
          <a:prstGeom prst="rect">
            <a:avLst/>
          </a:prstGeom>
          <a:noFill/>
          <a:ln>
            <a:noFill/>
          </a:ln>
        </p:spPr>
        <p:txBody>
          <a:bodyPr spcFirstLastPara="1" wrap="square" lIns="0" tIns="0" rIns="0" bIns="0" anchor="ctr" anchorCtr="0">
            <a:sp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entered Text" type="objOnly">
  <p:cSld name="OBJECT_ONLY">
    <p:spTree>
      <p:nvGrpSpPr>
        <p:cNvPr id="1" name="Shape 82"/>
        <p:cNvGrpSpPr/>
        <p:nvPr/>
      </p:nvGrpSpPr>
      <p:grpSpPr>
        <a:xfrm>
          <a:off x="0" y="0"/>
          <a:ext cx="0" cy="0"/>
          <a:chOff x="0" y="0"/>
          <a:chExt cx="0" cy="0"/>
        </a:xfrm>
      </p:grpSpPr>
      <p:sp>
        <p:nvSpPr>
          <p:cNvPr id="83" name="Google Shape;83;p28"/>
          <p:cNvSpPr txBox="1">
            <a:spLocks noGrp="1"/>
          </p:cNvSpPr>
          <p:nvPr>
            <p:ph type="subTitle" idx="1"/>
          </p:nvPr>
        </p:nvSpPr>
        <p:spPr>
          <a:xfrm>
            <a:off x="729360" y="1318680"/>
            <a:ext cx="7688520" cy="2481120"/>
          </a:xfrm>
          <a:prstGeom prst="rect">
            <a:avLst/>
          </a:prstGeom>
          <a:noFill/>
          <a:ln>
            <a:noFill/>
          </a:ln>
        </p:spPr>
        <p:txBody>
          <a:bodyPr spcFirstLastPara="1" wrap="square" lIns="0" tIns="0" rIns="0" bIns="0" anchor="ctr" anchorCtr="0">
            <a:sp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2 Content and Content" type="twoObjAndObj">
  <p:cSld name="TWO_OBJECTS_AND_OBJECT">
    <p:spTree>
      <p:nvGrpSpPr>
        <p:cNvPr id="1" name="Shape 84"/>
        <p:cNvGrpSpPr/>
        <p:nvPr/>
      </p:nvGrpSpPr>
      <p:grpSpPr>
        <a:xfrm>
          <a:off x="0" y="0"/>
          <a:ext cx="0" cy="0"/>
          <a:chOff x="0" y="0"/>
          <a:chExt cx="0" cy="0"/>
        </a:xfrm>
      </p:grpSpPr>
      <p:sp>
        <p:nvSpPr>
          <p:cNvPr id="85" name="Google Shape;85;p29"/>
          <p:cNvSpPr txBox="1">
            <a:spLocks noGrp="1"/>
          </p:cNvSpPr>
          <p:nvPr>
            <p:ph type="title"/>
          </p:nvPr>
        </p:nvSpPr>
        <p:spPr>
          <a:xfrm>
            <a:off x="729360" y="1318680"/>
            <a:ext cx="7688520" cy="534960"/>
          </a:xfrm>
          <a:prstGeom prst="rect">
            <a:avLst/>
          </a:prstGeom>
          <a:noFill/>
          <a:ln>
            <a:noFill/>
          </a:ln>
        </p:spPr>
        <p:txBody>
          <a:bodyPr spcFirstLastPara="1" wrap="square" lIns="0" tIns="0" rIns="0" bIns="0" anchor="ctr" anchorCtr="0">
            <a:sp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6" name="Google Shape;86;p29"/>
          <p:cNvSpPr txBox="1">
            <a:spLocks noGrp="1"/>
          </p:cNvSpPr>
          <p:nvPr>
            <p:ph type="body" idx="1"/>
          </p:nvPr>
        </p:nvSpPr>
        <p:spPr>
          <a:xfrm>
            <a:off x="729360" y="2079000"/>
            <a:ext cx="3751920" cy="10782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87" name="Google Shape;87;p29"/>
          <p:cNvSpPr txBox="1">
            <a:spLocks noGrp="1"/>
          </p:cNvSpPr>
          <p:nvPr>
            <p:ph type="body" idx="2"/>
          </p:nvPr>
        </p:nvSpPr>
        <p:spPr>
          <a:xfrm>
            <a:off x="4669200" y="2079000"/>
            <a:ext cx="3751920" cy="22608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88" name="Google Shape;88;p29"/>
          <p:cNvSpPr txBox="1">
            <a:spLocks noGrp="1"/>
          </p:cNvSpPr>
          <p:nvPr>
            <p:ph type="body" idx="3"/>
          </p:nvPr>
        </p:nvSpPr>
        <p:spPr>
          <a:xfrm>
            <a:off x="729360" y="3260160"/>
            <a:ext cx="3751920" cy="10782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Slide" type="blank">
  <p:cSld name="BLANK">
    <p:spTree>
      <p:nvGrpSpPr>
        <p:cNvPr id="1" name="Shape 16"/>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Content and 2 Content" type="objAndTwoObj">
  <p:cSld name="OBJECT_AND_TWO_OBJECTS">
    <p:spTree>
      <p:nvGrpSpPr>
        <p:cNvPr id="1" name="Shape 89"/>
        <p:cNvGrpSpPr/>
        <p:nvPr/>
      </p:nvGrpSpPr>
      <p:grpSpPr>
        <a:xfrm>
          <a:off x="0" y="0"/>
          <a:ext cx="0" cy="0"/>
          <a:chOff x="0" y="0"/>
          <a:chExt cx="0" cy="0"/>
        </a:xfrm>
      </p:grpSpPr>
      <p:sp>
        <p:nvSpPr>
          <p:cNvPr id="90" name="Google Shape;90;p30"/>
          <p:cNvSpPr txBox="1">
            <a:spLocks noGrp="1"/>
          </p:cNvSpPr>
          <p:nvPr>
            <p:ph type="title"/>
          </p:nvPr>
        </p:nvSpPr>
        <p:spPr>
          <a:xfrm>
            <a:off x="729360" y="1318680"/>
            <a:ext cx="7688520" cy="534960"/>
          </a:xfrm>
          <a:prstGeom prst="rect">
            <a:avLst/>
          </a:prstGeom>
          <a:noFill/>
          <a:ln>
            <a:noFill/>
          </a:ln>
        </p:spPr>
        <p:txBody>
          <a:bodyPr spcFirstLastPara="1" wrap="square" lIns="0" tIns="0" rIns="0" bIns="0" anchor="ctr" anchorCtr="0">
            <a:sp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1" name="Google Shape;91;p30"/>
          <p:cNvSpPr txBox="1">
            <a:spLocks noGrp="1"/>
          </p:cNvSpPr>
          <p:nvPr>
            <p:ph type="body" idx="1"/>
          </p:nvPr>
        </p:nvSpPr>
        <p:spPr>
          <a:xfrm>
            <a:off x="729360" y="2079000"/>
            <a:ext cx="3751920" cy="22608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92" name="Google Shape;92;p30"/>
          <p:cNvSpPr txBox="1">
            <a:spLocks noGrp="1"/>
          </p:cNvSpPr>
          <p:nvPr>
            <p:ph type="body" idx="2"/>
          </p:nvPr>
        </p:nvSpPr>
        <p:spPr>
          <a:xfrm>
            <a:off x="4669200" y="2079000"/>
            <a:ext cx="3751920" cy="10782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93" name="Google Shape;93;p30"/>
          <p:cNvSpPr txBox="1">
            <a:spLocks noGrp="1"/>
          </p:cNvSpPr>
          <p:nvPr>
            <p:ph type="body" idx="3"/>
          </p:nvPr>
        </p:nvSpPr>
        <p:spPr>
          <a:xfrm>
            <a:off x="4669200" y="3260160"/>
            <a:ext cx="3751920" cy="10782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2 Content over Content" type="twoObjOverTx">
  <p:cSld name="TWO_OBJECTS_OVER_TEXT">
    <p:spTree>
      <p:nvGrpSpPr>
        <p:cNvPr id="1" name="Shape 94"/>
        <p:cNvGrpSpPr/>
        <p:nvPr/>
      </p:nvGrpSpPr>
      <p:grpSpPr>
        <a:xfrm>
          <a:off x="0" y="0"/>
          <a:ext cx="0" cy="0"/>
          <a:chOff x="0" y="0"/>
          <a:chExt cx="0" cy="0"/>
        </a:xfrm>
      </p:grpSpPr>
      <p:sp>
        <p:nvSpPr>
          <p:cNvPr id="95" name="Google Shape;95;p31"/>
          <p:cNvSpPr txBox="1">
            <a:spLocks noGrp="1"/>
          </p:cNvSpPr>
          <p:nvPr>
            <p:ph type="title"/>
          </p:nvPr>
        </p:nvSpPr>
        <p:spPr>
          <a:xfrm>
            <a:off x="729360" y="1318680"/>
            <a:ext cx="7688520" cy="534960"/>
          </a:xfrm>
          <a:prstGeom prst="rect">
            <a:avLst/>
          </a:prstGeom>
          <a:noFill/>
          <a:ln>
            <a:noFill/>
          </a:ln>
        </p:spPr>
        <p:txBody>
          <a:bodyPr spcFirstLastPara="1" wrap="square" lIns="0" tIns="0" rIns="0" bIns="0" anchor="ctr" anchorCtr="0">
            <a:sp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6" name="Google Shape;96;p31"/>
          <p:cNvSpPr txBox="1">
            <a:spLocks noGrp="1"/>
          </p:cNvSpPr>
          <p:nvPr>
            <p:ph type="body" idx="1"/>
          </p:nvPr>
        </p:nvSpPr>
        <p:spPr>
          <a:xfrm>
            <a:off x="729360" y="2079000"/>
            <a:ext cx="3751920" cy="10782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97" name="Google Shape;97;p31"/>
          <p:cNvSpPr txBox="1">
            <a:spLocks noGrp="1"/>
          </p:cNvSpPr>
          <p:nvPr>
            <p:ph type="body" idx="2"/>
          </p:nvPr>
        </p:nvSpPr>
        <p:spPr>
          <a:xfrm>
            <a:off x="4669200" y="2079000"/>
            <a:ext cx="3751920" cy="10782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98" name="Google Shape;98;p31"/>
          <p:cNvSpPr txBox="1">
            <a:spLocks noGrp="1"/>
          </p:cNvSpPr>
          <p:nvPr>
            <p:ph type="body" idx="3"/>
          </p:nvPr>
        </p:nvSpPr>
        <p:spPr>
          <a:xfrm>
            <a:off x="729360" y="3260160"/>
            <a:ext cx="7688520" cy="10782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Content over Content" type="objOverTx">
  <p:cSld name="OBJECT_OVER_TEXT">
    <p:spTree>
      <p:nvGrpSpPr>
        <p:cNvPr id="1" name="Shape 99"/>
        <p:cNvGrpSpPr/>
        <p:nvPr/>
      </p:nvGrpSpPr>
      <p:grpSpPr>
        <a:xfrm>
          <a:off x="0" y="0"/>
          <a:ext cx="0" cy="0"/>
          <a:chOff x="0" y="0"/>
          <a:chExt cx="0" cy="0"/>
        </a:xfrm>
      </p:grpSpPr>
      <p:sp>
        <p:nvSpPr>
          <p:cNvPr id="100" name="Google Shape;100;p32"/>
          <p:cNvSpPr txBox="1">
            <a:spLocks noGrp="1"/>
          </p:cNvSpPr>
          <p:nvPr>
            <p:ph type="title"/>
          </p:nvPr>
        </p:nvSpPr>
        <p:spPr>
          <a:xfrm>
            <a:off x="729360" y="1318680"/>
            <a:ext cx="7688520" cy="534960"/>
          </a:xfrm>
          <a:prstGeom prst="rect">
            <a:avLst/>
          </a:prstGeom>
          <a:noFill/>
          <a:ln>
            <a:noFill/>
          </a:ln>
        </p:spPr>
        <p:txBody>
          <a:bodyPr spcFirstLastPara="1" wrap="square" lIns="0" tIns="0" rIns="0" bIns="0" anchor="ctr" anchorCtr="0">
            <a:sp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1" name="Google Shape;101;p32"/>
          <p:cNvSpPr txBox="1">
            <a:spLocks noGrp="1"/>
          </p:cNvSpPr>
          <p:nvPr>
            <p:ph type="body" idx="1"/>
          </p:nvPr>
        </p:nvSpPr>
        <p:spPr>
          <a:xfrm>
            <a:off x="729360" y="2079000"/>
            <a:ext cx="7688520" cy="10782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02" name="Google Shape;102;p32"/>
          <p:cNvSpPr txBox="1">
            <a:spLocks noGrp="1"/>
          </p:cNvSpPr>
          <p:nvPr>
            <p:ph type="body" idx="2"/>
          </p:nvPr>
        </p:nvSpPr>
        <p:spPr>
          <a:xfrm>
            <a:off x="729360" y="3260160"/>
            <a:ext cx="7688520" cy="10782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4 Content" type="fourObj">
  <p:cSld name="FOUR_OBJECTS">
    <p:spTree>
      <p:nvGrpSpPr>
        <p:cNvPr id="1" name="Shape 103"/>
        <p:cNvGrpSpPr/>
        <p:nvPr/>
      </p:nvGrpSpPr>
      <p:grpSpPr>
        <a:xfrm>
          <a:off x="0" y="0"/>
          <a:ext cx="0" cy="0"/>
          <a:chOff x="0" y="0"/>
          <a:chExt cx="0" cy="0"/>
        </a:xfrm>
      </p:grpSpPr>
      <p:sp>
        <p:nvSpPr>
          <p:cNvPr id="104" name="Google Shape;104;p33"/>
          <p:cNvSpPr txBox="1">
            <a:spLocks noGrp="1"/>
          </p:cNvSpPr>
          <p:nvPr>
            <p:ph type="title"/>
          </p:nvPr>
        </p:nvSpPr>
        <p:spPr>
          <a:xfrm>
            <a:off x="729360" y="1318680"/>
            <a:ext cx="7688520" cy="534960"/>
          </a:xfrm>
          <a:prstGeom prst="rect">
            <a:avLst/>
          </a:prstGeom>
          <a:noFill/>
          <a:ln>
            <a:noFill/>
          </a:ln>
        </p:spPr>
        <p:txBody>
          <a:bodyPr spcFirstLastPara="1" wrap="square" lIns="0" tIns="0" rIns="0" bIns="0" anchor="ctr" anchorCtr="0">
            <a:sp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5" name="Google Shape;105;p33"/>
          <p:cNvSpPr txBox="1">
            <a:spLocks noGrp="1"/>
          </p:cNvSpPr>
          <p:nvPr>
            <p:ph type="body" idx="1"/>
          </p:nvPr>
        </p:nvSpPr>
        <p:spPr>
          <a:xfrm>
            <a:off x="729360" y="2079000"/>
            <a:ext cx="3751920" cy="10782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06" name="Google Shape;106;p33"/>
          <p:cNvSpPr txBox="1">
            <a:spLocks noGrp="1"/>
          </p:cNvSpPr>
          <p:nvPr>
            <p:ph type="body" idx="2"/>
          </p:nvPr>
        </p:nvSpPr>
        <p:spPr>
          <a:xfrm>
            <a:off x="4669200" y="2079000"/>
            <a:ext cx="3751920" cy="10782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07" name="Google Shape;107;p33"/>
          <p:cNvSpPr txBox="1">
            <a:spLocks noGrp="1"/>
          </p:cNvSpPr>
          <p:nvPr>
            <p:ph type="body" idx="3"/>
          </p:nvPr>
        </p:nvSpPr>
        <p:spPr>
          <a:xfrm>
            <a:off x="729360" y="3260160"/>
            <a:ext cx="3751920" cy="10782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08" name="Google Shape;108;p33"/>
          <p:cNvSpPr txBox="1">
            <a:spLocks noGrp="1"/>
          </p:cNvSpPr>
          <p:nvPr>
            <p:ph type="body" idx="4"/>
          </p:nvPr>
        </p:nvSpPr>
        <p:spPr>
          <a:xfrm>
            <a:off x="4669200" y="3260160"/>
            <a:ext cx="3751920" cy="10782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6 Content">
  <p:cSld name="Title, 6 Content">
    <p:spTree>
      <p:nvGrpSpPr>
        <p:cNvPr id="1" name="Shape 109"/>
        <p:cNvGrpSpPr/>
        <p:nvPr/>
      </p:nvGrpSpPr>
      <p:grpSpPr>
        <a:xfrm>
          <a:off x="0" y="0"/>
          <a:ext cx="0" cy="0"/>
          <a:chOff x="0" y="0"/>
          <a:chExt cx="0" cy="0"/>
        </a:xfrm>
      </p:grpSpPr>
      <p:sp>
        <p:nvSpPr>
          <p:cNvPr id="110" name="Google Shape;110;p34"/>
          <p:cNvSpPr txBox="1">
            <a:spLocks noGrp="1"/>
          </p:cNvSpPr>
          <p:nvPr>
            <p:ph type="title"/>
          </p:nvPr>
        </p:nvSpPr>
        <p:spPr>
          <a:xfrm>
            <a:off x="729360" y="1318680"/>
            <a:ext cx="7688520" cy="534960"/>
          </a:xfrm>
          <a:prstGeom prst="rect">
            <a:avLst/>
          </a:prstGeom>
          <a:noFill/>
          <a:ln>
            <a:noFill/>
          </a:ln>
        </p:spPr>
        <p:txBody>
          <a:bodyPr spcFirstLastPara="1" wrap="square" lIns="0" tIns="0" rIns="0" bIns="0" anchor="ctr" anchorCtr="0">
            <a:sp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1" name="Google Shape;111;p34"/>
          <p:cNvSpPr txBox="1">
            <a:spLocks noGrp="1"/>
          </p:cNvSpPr>
          <p:nvPr>
            <p:ph type="body" idx="1"/>
          </p:nvPr>
        </p:nvSpPr>
        <p:spPr>
          <a:xfrm>
            <a:off x="729360" y="2079000"/>
            <a:ext cx="2475360" cy="10782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12" name="Google Shape;112;p34"/>
          <p:cNvSpPr txBox="1">
            <a:spLocks noGrp="1"/>
          </p:cNvSpPr>
          <p:nvPr>
            <p:ph type="body" idx="2"/>
          </p:nvPr>
        </p:nvSpPr>
        <p:spPr>
          <a:xfrm>
            <a:off x="3328920" y="2079000"/>
            <a:ext cx="2475360" cy="10782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13" name="Google Shape;113;p34"/>
          <p:cNvSpPr txBox="1">
            <a:spLocks noGrp="1"/>
          </p:cNvSpPr>
          <p:nvPr>
            <p:ph type="body" idx="3"/>
          </p:nvPr>
        </p:nvSpPr>
        <p:spPr>
          <a:xfrm>
            <a:off x="5928480" y="2079000"/>
            <a:ext cx="2475360" cy="10782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14" name="Google Shape;114;p34"/>
          <p:cNvSpPr txBox="1">
            <a:spLocks noGrp="1"/>
          </p:cNvSpPr>
          <p:nvPr>
            <p:ph type="body" idx="4"/>
          </p:nvPr>
        </p:nvSpPr>
        <p:spPr>
          <a:xfrm>
            <a:off x="729360" y="3260160"/>
            <a:ext cx="2475360" cy="10782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15" name="Google Shape;115;p34"/>
          <p:cNvSpPr txBox="1">
            <a:spLocks noGrp="1"/>
          </p:cNvSpPr>
          <p:nvPr>
            <p:ph type="body" idx="5"/>
          </p:nvPr>
        </p:nvSpPr>
        <p:spPr>
          <a:xfrm>
            <a:off x="3328920" y="3260160"/>
            <a:ext cx="2475360" cy="10782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116" name="Google Shape;116;p34"/>
          <p:cNvSpPr txBox="1">
            <a:spLocks noGrp="1"/>
          </p:cNvSpPr>
          <p:nvPr>
            <p:ph type="body" idx="6"/>
          </p:nvPr>
        </p:nvSpPr>
        <p:spPr>
          <a:xfrm>
            <a:off x="5928480" y="3260160"/>
            <a:ext cx="2475360" cy="10782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Content" type="obj">
  <p:cSld name="OBJECT">
    <p:spTree>
      <p:nvGrpSpPr>
        <p:cNvPr id="1" name="Shape 17"/>
        <p:cNvGrpSpPr/>
        <p:nvPr/>
      </p:nvGrpSpPr>
      <p:grpSpPr>
        <a:xfrm>
          <a:off x="0" y="0"/>
          <a:ext cx="0" cy="0"/>
          <a:chOff x="0" y="0"/>
          <a:chExt cx="0" cy="0"/>
        </a:xfrm>
      </p:grpSpPr>
      <p:sp>
        <p:nvSpPr>
          <p:cNvPr id="18" name="Google Shape;18;p14"/>
          <p:cNvSpPr txBox="1">
            <a:spLocks noGrp="1"/>
          </p:cNvSpPr>
          <p:nvPr>
            <p:ph type="title"/>
          </p:nvPr>
        </p:nvSpPr>
        <p:spPr>
          <a:xfrm>
            <a:off x="729360" y="1318680"/>
            <a:ext cx="7688520" cy="534960"/>
          </a:xfrm>
          <a:prstGeom prst="rect">
            <a:avLst/>
          </a:prstGeom>
          <a:noFill/>
          <a:ln>
            <a:noFill/>
          </a:ln>
        </p:spPr>
        <p:txBody>
          <a:bodyPr spcFirstLastPara="1" wrap="square" lIns="0" tIns="0" rIns="0" bIns="0" anchor="ctr" anchorCtr="0">
            <a:sp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14"/>
          <p:cNvSpPr txBox="1">
            <a:spLocks noGrp="1"/>
          </p:cNvSpPr>
          <p:nvPr>
            <p:ph type="body" idx="1"/>
          </p:nvPr>
        </p:nvSpPr>
        <p:spPr>
          <a:xfrm>
            <a:off x="729360" y="2079000"/>
            <a:ext cx="7688520" cy="22608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2 Content" type="twoObj">
  <p:cSld name="TWO_OBJECTS">
    <p:spTree>
      <p:nvGrpSpPr>
        <p:cNvPr id="1" name="Shape 20"/>
        <p:cNvGrpSpPr/>
        <p:nvPr/>
      </p:nvGrpSpPr>
      <p:grpSpPr>
        <a:xfrm>
          <a:off x="0" y="0"/>
          <a:ext cx="0" cy="0"/>
          <a:chOff x="0" y="0"/>
          <a:chExt cx="0" cy="0"/>
        </a:xfrm>
      </p:grpSpPr>
      <p:sp>
        <p:nvSpPr>
          <p:cNvPr id="21" name="Google Shape;21;p15"/>
          <p:cNvSpPr txBox="1">
            <a:spLocks noGrp="1"/>
          </p:cNvSpPr>
          <p:nvPr>
            <p:ph type="title"/>
          </p:nvPr>
        </p:nvSpPr>
        <p:spPr>
          <a:xfrm>
            <a:off x="729360" y="1318680"/>
            <a:ext cx="7688520" cy="534960"/>
          </a:xfrm>
          <a:prstGeom prst="rect">
            <a:avLst/>
          </a:prstGeom>
          <a:noFill/>
          <a:ln>
            <a:noFill/>
          </a:ln>
        </p:spPr>
        <p:txBody>
          <a:bodyPr spcFirstLastPara="1" wrap="square" lIns="0" tIns="0" rIns="0" bIns="0" anchor="ctr" anchorCtr="0">
            <a:sp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 name="Google Shape;22;p15"/>
          <p:cNvSpPr txBox="1">
            <a:spLocks noGrp="1"/>
          </p:cNvSpPr>
          <p:nvPr>
            <p:ph type="body" idx="1"/>
          </p:nvPr>
        </p:nvSpPr>
        <p:spPr>
          <a:xfrm>
            <a:off x="729360" y="2079000"/>
            <a:ext cx="3751920" cy="22608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23" name="Google Shape;23;p15"/>
          <p:cNvSpPr txBox="1">
            <a:spLocks noGrp="1"/>
          </p:cNvSpPr>
          <p:nvPr>
            <p:ph type="body" idx="2"/>
          </p:nvPr>
        </p:nvSpPr>
        <p:spPr>
          <a:xfrm>
            <a:off x="4669200" y="2079000"/>
            <a:ext cx="3751920" cy="22608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4"/>
        <p:cNvGrpSpPr/>
        <p:nvPr/>
      </p:nvGrpSpPr>
      <p:grpSpPr>
        <a:xfrm>
          <a:off x="0" y="0"/>
          <a:ext cx="0" cy="0"/>
          <a:chOff x="0" y="0"/>
          <a:chExt cx="0" cy="0"/>
        </a:xfrm>
      </p:grpSpPr>
      <p:sp>
        <p:nvSpPr>
          <p:cNvPr id="25" name="Google Shape;25;p16"/>
          <p:cNvSpPr txBox="1">
            <a:spLocks noGrp="1"/>
          </p:cNvSpPr>
          <p:nvPr>
            <p:ph type="title"/>
          </p:nvPr>
        </p:nvSpPr>
        <p:spPr>
          <a:xfrm>
            <a:off x="729360" y="1318680"/>
            <a:ext cx="7688520" cy="534960"/>
          </a:xfrm>
          <a:prstGeom prst="rect">
            <a:avLst/>
          </a:prstGeom>
          <a:noFill/>
          <a:ln>
            <a:noFill/>
          </a:ln>
        </p:spPr>
        <p:txBody>
          <a:bodyPr spcFirstLastPara="1" wrap="square" lIns="0" tIns="0" rIns="0" bIns="0" anchor="ctr" anchorCtr="0">
            <a:sp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entered Text" type="objOnly">
  <p:cSld name="OBJECT_ONLY">
    <p:spTree>
      <p:nvGrpSpPr>
        <p:cNvPr id="1" name="Shape 26"/>
        <p:cNvGrpSpPr/>
        <p:nvPr/>
      </p:nvGrpSpPr>
      <p:grpSpPr>
        <a:xfrm>
          <a:off x="0" y="0"/>
          <a:ext cx="0" cy="0"/>
          <a:chOff x="0" y="0"/>
          <a:chExt cx="0" cy="0"/>
        </a:xfrm>
      </p:grpSpPr>
      <p:sp>
        <p:nvSpPr>
          <p:cNvPr id="27" name="Google Shape;27;p17"/>
          <p:cNvSpPr txBox="1">
            <a:spLocks noGrp="1"/>
          </p:cNvSpPr>
          <p:nvPr>
            <p:ph type="subTitle" idx="1"/>
          </p:nvPr>
        </p:nvSpPr>
        <p:spPr>
          <a:xfrm>
            <a:off x="729360" y="1318680"/>
            <a:ext cx="7688520" cy="2481120"/>
          </a:xfrm>
          <a:prstGeom prst="rect">
            <a:avLst/>
          </a:prstGeom>
          <a:noFill/>
          <a:ln>
            <a:noFill/>
          </a:ln>
        </p:spPr>
        <p:txBody>
          <a:bodyPr spcFirstLastPara="1" wrap="square" lIns="0" tIns="0" rIns="0" bIns="0" anchor="ctr" anchorCtr="0">
            <a:sp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2 Content and Content" type="twoObjAndObj">
  <p:cSld name="TWO_OBJECTS_AND_OBJECT">
    <p:spTree>
      <p:nvGrpSpPr>
        <p:cNvPr id="1" name="Shape 28"/>
        <p:cNvGrpSpPr/>
        <p:nvPr/>
      </p:nvGrpSpPr>
      <p:grpSpPr>
        <a:xfrm>
          <a:off x="0" y="0"/>
          <a:ext cx="0" cy="0"/>
          <a:chOff x="0" y="0"/>
          <a:chExt cx="0" cy="0"/>
        </a:xfrm>
      </p:grpSpPr>
      <p:sp>
        <p:nvSpPr>
          <p:cNvPr id="29" name="Google Shape;29;p18"/>
          <p:cNvSpPr txBox="1">
            <a:spLocks noGrp="1"/>
          </p:cNvSpPr>
          <p:nvPr>
            <p:ph type="title"/>
          </p:nvPr>
        </p:nvSpPr>
        <p:spPr>
          <a:xfrm>
            <a:off x="729360" y="1318680"/>
            <a:ext cx="7688520" cy="534960"/>
          </a:xfrm>
          <a:prstGeom prst="rect">
            <a:avLst/>
          </a:prstGeom>
          <a:noFill/>
          <a:ln>
            <a:noFill/>
          </a:ln>
        </p:spPr>
        <p:txBody>
          <a:bodyPr spcFirstLastPara="1" wrap="square" lIns="0" tIns="0" rIns="0" bIns="0" anchor="ctr" anchorCtr="0">
            <a:sp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18"/>
          <p:cNvSpPr txBox="1">
            <a:spLocks noGrp="1"/>
          </p:cNvSpPr>
          <p:nvPr>
            <p:ph type="body" idx="1"/>
          </p:nvPr>
        </p:nvSpPr>
        <p:spPr>
          <a:xfrm>
            <a:off x="729360" y="2079000"/>
            <a:ext cx="3751920" cy="10782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1" name="Google Shape;31;p18"/>
          <p:cNvSpPr txBox="1">
            <a:spLocks noGrp="1"/>
          </p:cNvSpPr>
          <p:nvPr>
            <p:ph type="body" idx="2"/>
          </p:nvPr>
        </p:nvSpPr>
        <p:spPr>
          <a:xfrm>
            <a:off x="4669200" y="2079000"/>
            <a:ext cx="3751920" cy="22608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2" name="Google Shape;32;p18"/>
          <p:cNvSpPr txBox="1">
            <a:spLocks noGrp="1"/>
          </p:cNvSpPr>
          <p:nvPr>
            <p:ph type="body" idx="3"/>
          </p:nvPr>
        </p:nvSpPr>
        <p:spPr>
          <a:xfrm>
            <a:off x="729360" y="3260160"/>
            <a:ext cx="3751920" cy="10782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Content and 2 Content" type="objAndTwoObj">
  <p:cSld name="OBJECT_AND_TWO_OBJECTS">
    <p:spTree>
      <p:nvGrpSpPr>
        <p:cNvPr id="1" name="Shape 33"/>
        <p:cNvGrpSpPr/>
        <p:nvPr/>
      </p:nvGrpSpPr>
      <p:grpSpPr>
        <a:xfrm>
          <a:off x="0" y="0"/>
          <a:ext cx="0" cy="0"/>
          <a:chOff x="0" y="0"/>
          <a:chExt cx="0" cy="0"/>
        </a:xfrm>
      </p:grpSpPr>
      <p:sp>
        <p:nvSpPr>
          <p:cNvPr id="34" name="Google Shape;34;p19"/>
          <p:cNvSpPr txBox="1">
            <a:spLocks noGrp="1"/>
          </p:cNvSpPr>
          <p:nvPr>
            <p:ph type="title"/>
          </p:nvPr>
        </p:nvSpPr>
        <p:spPr>
          <a:xfrm>
            <a:off x="729360" y="1318680"/>
            <a:ext cx="7688520" cy="534960"/>
          </a:xfrm>
          <a:prstGeom prst="rect">
            <a:avLst/>
          </a:prstGeom>
          <a:noFill/>
          <a:ln>
            <a:noFill/>
          </a:ln>
        </p:spPr>
        <p:txBody>
          <a:bodyPr spcFirstLastPara="1" wrap="square" lIns="0" tIns="0" rIns="0" bIns="0" anchor="ctr" anchorCtr="0">
            <a:sp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19"/>
          <p:cNvSpPr txBox="1">
            <a:spLocks noGrp="1"/>
          </p:cNvSpPr>
          <p:nvPr>
            <p:ph type="body" idx="1"/>
          </p:nvPr>
        </p:nvSpPr>
        <p:spPr>
          <a:xfrm>
            <a:off x="729360" y="2079000"/>
            <a:ext cx="3751920" cy="22608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6" name="Google Shape;36;p19"/>
          <p:cNvSpPr txBox="1">
            <a:spLocks noGrp="1"/>
          </p:cNvSpPr>
          <p:nvPr>
            <p:ph type="body" idx="2"/>
          </p:nvPr>
        </p:nvSpPr>
        <p:spPr>
          <a:xfrm>
            <a:off x="4669200" y="2079000"/>
            <a:ext cx="3751920" cy="10782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7" name="Google Shape;37;p19"/>
          <p:cNvSpPr txBox="1">
            <a:spLocks noGrp="1"/>
          </p:cNvSpPr>
          <p:nvPr>
            <p:ph type="body" idx="3"/>
          </p:nvPr>
        </p:nvSpPr>
        <p:spPr>
          <a:xfrm>
            <a:off x="4669200" y="3260160"/>
            <a:ext cx="3751920" cy="10782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2 Content over Content" type="twoObjOverTx">
  <p:cSld name="TWO_OBJECTS_OVER_TEXT">
    <p:spTree>
      <p:nvGrpSpPr>
        <p:cNvPr id="1" name="Shape 38"/>
        <p:cNvGrpSpPr/>
        <p:nvPr/>
      </p:nvGrpSpPr>
      <p:grpSpPr>
        <a:xfrm>
          <a:off x="0" y="0"/>
          <a:ext cx="0" cy="0"/>
          <a:chOff x="0" y="0"/>
          <a:chExt cx="0" cy="0"/>
        </a:xfrm>
      </p:grpSpPr>
      <p:sp>
        <p:nvSpPr>
          <p:cNvPr id="39" name="Google Shape;39;p20"/>
          <p:cNvSpPr txBox="1">
            <a:spLocks noGrp="1"/>
          </p:cNvSpPr>
          <p:nvPr>
            <p:ph type="title"/>
          </p:nvPr>
        </p:nvSpPr>
        <p:spPr>
          <a:xfrm>
            <a:off x="729360" y="1318680"/>
            <a:ext cx="7688520" cy="534960"/>
          </a:xfrm>
          <a:prstGeom prst="rect">
            <a:avLst/>
          </a:prstGeom>
          <a:noFill/>
          <a:ln>
            <a:noFill/>
          </a:ln>
        </p:spPr>
        <p:txBody>
          <a:bodyPr spcFirstLastPara="1" wrap="square" lIns="0" tIns="0" rIns="0" bIns="0" anchor="ctr" anchorCtr="0">
            <a:sp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 name="Google Shape;40;p20"/>
          <p:cNvSpPr txBox="1">
            <a:spLocks noGrp="1"/>
          </p:cNvSpPr>
          <p:nvPr>
            <p:ph type="body" idx="1"/>
          </p:nvPr>
        </p:nvSpPr>
        <p:spPr>
          <a:xfrm>
            <a:off x="729360" y="2079000"/>
            <a:ext cx="3751920" cy="10782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1" name="Google Shape;41;p20"/>
          <p:cNvSpPr txBox="1">
            <a:spLocks noGrp="1"/>
          </p:cNvSpPr>
          <p:nvPr>
            <p:ph type="body" idx="2"/>
          </p:nvPr>
        </p:nvSpPr>
        <p:spPr>
          <a:xfrm>
            <a:off x="4669200" y="2079000"/>
            <a:ext cx="3751920" cy="10782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2" name="Google Shape;42;p20"/>
          <p:cNvSpPr txBox="1">
            <a:spLocks noGrp="1"/>
          </p:cNvSpPr>
          <p:nvPr>
            <p:ph type="body" idx="3"/>
          </p:nvPr>
        </p:nvSpPr>
        <p:spPr>
          <a:xfrm>
            <a:off x="729360" y="3260160"/>
            <a:ext cx="7688520" cy="107820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9EDEE"/>
        </a:solidFill>
        <a:effectLst/>
      </p:bgPr>
    </p:bg>
    <p:spTree>
      <p:nvGrpSpPr>
        <p:cNvPr id="1" name="Shape 5"/>
        <p:cNvGrpSpPr/>
        <p:nvPr/>
      </p:nvGrpSpPr>
      <p:grpSpPr>
        <a:xfrm>
          <a:off x="0" y="0"/>
          <a:ext cx="0" cy="0"/>
          <a:chOff x="0" y="0"/>
          <a:chExt cx="0" cy="0"/>
        </a:xfrm>
      </p:grpSpPr>
      <p:sp>
        <p:nvSpPr>
          <p:cNvPr id="6" name="Google Shape;6;p9"/>
          <p:cNvSpPr/>
          <p:nvPr/>
        </p:nvSpPr>
        <p:spPr>
          <a:xfrm>
            <a:off x="0" y="0"/>
            <a:ext cx="9143640" cy="48744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7" name="Google Shape;7;p9"/>
          <p:cNvGrpSpPr/>
          <p:nvPr/>
        </p:nvGrpSpPr>
        <p:grpSpPr>
          <a:xfrm>
            <a:off x="830340" y="1191420"/>
            <a:ext cx="745200" cy="45360"/>
            <a:chOff x="830340" y="1191420"/>
            <a:chExt cx="745200" cy="45360"/>
          </a:xfrm>
        </p:grpSpPr>
        <p:sp>
          <p:nvSpPr>
            <p:cNvPr id="8" name="Google Shape;8;p9"/>
            <p:cNvSpPr/>
            <p:nvPr/>
          </p:nvSpPr>
          <p:spPr>
            <a:xfrm rot="-5400000">
              <a:off x="1366560" y="1027800"/>
              <a:ext cx="45360" cy="3726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 name="Google Shape;9;p9"/>
            <p:cNvSpPr/>
            <p:nvPr/>
          </p:nvSpPr>
          <p:spPr>
            <a:xfrm rot="-5400000">
              <a:off x="995400" y="1026360"/>
              <a:ext cx="45360" cy="375480"/>
            </a:xfrm>
            <a:prstGeom prst="rect">
              <a:avLst/>
            </a:prstGeom>
            <a:solidFill>
              <a:schemeClr val="dk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0" name="Google Shape;10;p9"/>
          <p:cNvSpPr txBox="1">
            <a:spLocks noGrp="1"/>
          </p:cNvSpPr>
          <p:nvPr>
            <p:ph type="title"/>
          </p:nvPr>
        </p:nvSpPr>
        <p:spPr>
          <a:xfrm>
            <a:off x="729360" y="1322280"/>
            <a:ext cx="7687800" cy="166428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9"/>
          <p:cNvSpPr txBox="1">
            <a:spLocks noGrp="1"/>
          </p:cNvSpPr>
          <p:nvPr>
            <p:ph type="sldNum" idx="12"/>
          </p:nvPr>
        </p:nvSpPr>
        <p:spPr>
          <a:xfrm>
            <a:off x="8536320" y="4749840"/>
            <a:ext cx="548280" cy="39312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rgbClr val="595959"/>
                </a:solidFill>
                <a:latin typeface="Lato"/>
                <a:ea typeface="Lato"/>
                <a:cs typeface="Lato"/>
                <a:sym typeface="Lato"/>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rgbClr val="595959"/>
                </a:solidFill>
                <a:latin typeface="Lato"/>
                <a:ea typeface="Lato"/>
                <a:cs typeface="Lato"/>
                <a:sym typeface="Lato"/>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rgbClr val="595959"/>
                </a:solidFill>
                <a:latin typeface="Lato"/>
                <a:ea typeface="Lato"/>
                <a:cs typeface="Lato"/>
                <a:sym typeface="Lato"/>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rgbClr val="595959"/>
                </a:solidFill>
                <a:latin typeface="Lato"/>
                <a:ea typeface="Lato"/>
                <a:cs typeface="Lato"/>
                <a:sym typeface="Lato"/>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rgbClr val="595959"/>
                </a:solidFill>
                <a:latin typeface="Lato"/>
                <a:ea typeface="Lato"/>
                <a:cs typeface="Lato"/>
                <a:sym typeface="Lato"/>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rgbClr val="595959"/>
                </a:solidFill>
                <a:latin typeface="Lato"/>
                <a:ea typeface="Lato"/>
                <a:cs typeface="Lato"/>
                <a:sym typeface="Lato"/>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rgbClr val="595959"/>
                </a:solidFill>
                <a:latin typeface="Lato"/>
                <a:ea typeface="Lato"/>
                <a:cs typeface="Lato"/>
                <a:sym typeface="Lato"/>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rgbClr val="595959"/>
                </a:solidFill>
                <a:latin typeface="Lato"/>
                <a:ea typeface="Lato"/>
                <a:cs typeface="Lato"/>
                <a:sym typeface="Lato"/>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rgbClr val="595959"/>
                </a:solidFill>
                <a:latin typeface="Lato"/>
                <a:ea typeface="Lato"/>
                <a:cs typeface="Lato"/>
                <a:sym typeface="Lato"/>
              </a:defRPr>
            </a:lvl9pPr>
          </a:lstStyle>
          <a:p>
            <a:pPr marL="0" lvl="0" indent="0" algn="r" rtl="0">
              <a:spcBef>
                <a:spcPts val="0"/>
              </a:spcBef>
              <a:spcAft>
                <a:spcPts val="0"/>
              </a:spcAft>
              <a:buNone/>
            </a:pPr>
            <a:fld id="{00000000-1234-1234-1234-123412341234}" type="slidenum">
              <a:rPr lang="en-US"/>
              <a:t>‹#›</a:t>
            </a:fld>
            <a:endParaRPr>
              <a:solidFill>
                <a:srgbClr val="000000"/>
              </a:solidFill>
              <a:latin typeface="Times New Roman"/>
              <a:ea typeface="Times New Roman"/>
              <a:cs typeface="Times New Roman"/>
              <a:sym typeface="Times New Roman"/>
            </a:endParaRPr>
          </a:p>
        </p:txBody>
      </p:sp>
      <p:sp>
        <p:nvSpPr>
          <p:cNvPr id="12" name="Google Shape;12;p9"/>
          <p:cNvSpPr txBox="1">
            <a:spLocks noGrp="1"/>
          </p:cNvSpPr>
          <p:nvPr>
            <p:ph type="body" idx="1"/>
          </p:nvPr>
        </p:nvSpPr>
        <p:spPr>
          <a:xfrm>
            <a:off x="457200" y="1203480"/>
            <a:ext cx="8229240" cy="2982960"/>
          </a:xfrm>
          <a:prstGeom prst="rect">
            <a:avLst/>
          </a:prstGeom>
          <a:noFill/>
          <a:ln>
            <a:noFill/>
          </a:ln>
        </p:spPr>
        <p:txBody>
          <a:bodyPr spcFirstLastPara="1" wrap="square" lIns="0" tIns="0" rIns="0" bIns="0" anchor="t" anchorCtr="0">
            <a:normAutofit/>
          </a:bodyPr>
          <a:lstStyle>
            <a:lvl1pPr marL="457200" marR="0" lvl="0"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61"/>
        <p:cNvGrpSpPr/>
        <p:nvPr/>
      </p:nvGrpSpPr>
      <p:grpSpPr>
        <a:xfrm>
          <a:off x="0" y="0"/>
          <a:ext cx="0" cy="0"/>
          <a:chOff x="0" y="0"/>
          <a:chExt cx="0" cy="0"/>
        </a:xfrm>
      </p:grpSpPr>
      <p:sp>
        <p:nvSpPr>
          <p:cNvPr id="62" name="Google Shape;62;p11"/>
          <p:cNvSpPr/>
          <p:nvPr/>
        </p:nvSpPr>
        <p:spPr>
          <a:xfrm>
            <a:off x="0" y="0"/>
            <a:ext cx="9143640" cy="48744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63" name="Google Shape;63;p11"/>
          <p:cNvGrpSpPr/>
          <p:nvPr/>
        </p:nvGrpSpPr>
        <p:grpSpPr>
          <a:xfrm>
            <a:off x="830340" y="1191420"/>
            <a:ext cx="745200" cy="45360"/>
            <a:chOff x="830340" y="1191420"/>
            <a:chExt cx="745200" cy="45360"/>
          </a:xfrm>
        </p:grpSpPr>
        <p:sp>
          <p:nvSpPr>
            <p:cNvPr id="64" name="Google Shape;64;p11"/>
            <p:cNvSpPr/>
            <p:nvPr/>
          </p:nvSpPr>
          <p:spPr>
            <a:xfrm rot="-5400000">
              <a:off x="1366560" y="1027800"/>
              <a:ext cx="45360" cy="3726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5" name="Google Shape;65;p11"/>
            <p:cNvSpPr/>
            <p:nvPr/>
          </p:nvSpPr>
          <p:spPr>
            <a:xfrm rot="-5400000">
              <a:off x="995400" y="1026360"/>
              <a:ext cx="45360" cy="375480"/>
            </a:xfrm>
            <a:prstGeom prst="rect">
              <a:avLst/>
            </a:prstGeom>
            <a:solidFill>
              <a:schemeClr val="dk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66" name="Google Shape;66;p11"/>
          <p:cNvSpPr txBox="1">
            <a:spLocks noGrp="1"/>
          </p:cNvSpPr>
          <p:nvPr>
            <p:ph type="title"/>
          </p:nvPr>
        </p:nvSpPr>
        <p:spPr>
          <a:xfrm>
            <a:off x="729360" y="1318680"/>
            <a:ext cx="7688520" cy="53496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7" name="Google Shape;67;p11"/>
          <p:cNvSpPr txBox="1">
            <a:spLocks noGrp="1"/>
          </p:cNvSpPr>
          <p:nvPr>
            <p:ph type="body" idx="1"/>
          </p:nvPr>
        </p:nvSpPr>
        <p:spPr>
          <a:xfrm>
            <a:off x="729360" y="2079000"/>
            <a:ext cx="7688520" cy="2260800"/>
          </a:xfrm>
          <a:prstGeom prst="rect">
            <a:avLst/>
          </a:prstGeom>
          <a:noFill/>
          <a:ln>
            <a:noFill/>
          </a:ln>
        </p:spPr>
        <p:txBody>
          <a:bodyPr spcFirstLastPara="1" wrap="square" lIns="91425" tIns="91425" rIns="91425" bIns="91425"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8" name="Google Shape;68;p11"/>
          <p:cNvSpPr txBox="1">
            <a:spLocks noGrp="1"/>
          </p:cNvSpPr>
          <p:nvPr>
            <p:ph type="sldNum" idx="12"/>
          </p:nvPr>
        </p:nvSpPr>
        <p:spPr>
          <a:xfrm>
            <a:off x="8536320" y="4749840"/>
            <a:ext cx="548280" cy="39312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rgbClr val="595959"/>
                </a:solidFill>
                <a:latin typeface="Lato"/>
                <a:ea typeface="Lato"/>
                <a:cs typeface="Lato"/>
                <a:sym typeface="Lato"/>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rgbClr val="595959"/>
                </a:solidFill>
                <a:latin typeface="Lato"/>
                <a:ea typeface="Lato"/>
                <a:cs typeface="Lato"/>
                <a:sym typeface="Lato"/>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rgbClr val="595959"/>
                </a:solidFill>
                <a:latin typeface="Lato"/>
                <a:ea typeface="Lato"/>
                <a:cs typeface="Lato"/>
                <a:sym typeface="Lato"/>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rgbClr val="595959"/>
                </a:solidFill>
                <a:latin typeface="Lato"/>
                <a:ea typeface="Lato"/>
                <a:cs typeface="Lato"/>
                <a:sym typeface="Lato"/>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rgbClr val="595959"/>
                </a:solidFill>
                <a:latin typeface="Lato"/>
                <a:ea typeface="Lato"/>
                <a:cs typeface="Lato"/>
                <a:sym typeface="Lato"/>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rgbClr val="595959"/>
                </a:solidFill>
                <a:latin typeface="Lato"/>
                <a:ea typeface="Lato"/>
                <a:cs typeface="Lato"/>
                <a:sym typeface="Lato"/>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rgbClr val="595959"/>
                </a:solidFill>
                <a:latin typeface="Lato"/>
                <a:ea typeface="Lato"/>
                <a:cs typeface="Lato"/>
                <a:sym typeface="Lato"/>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rgbClr val="595959"/>
                </a:solidFill>
                <a:latin typeface="Lato"/>
                <a:ea typeface="Lato"/>
                <a:cs typeface="Lato"/>
                <a:sym typeface="Lato"/>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rgbClr val="595959"/>
                </a:solidFill>
                <a:latin typeface="Lato"/>
                <a:ea typeface="Lato"/>
                <a:cs typeface="Lato"/>
                <a:sym typeface="Lato"/>
              </a:defRPr>
            </a:lvl9pPr>
          </a:lstStyle>
          <a:p>
            <a:pPr marL="0" lvl="0" indent="0" algn="r" rtl="0">
              <a:spcBef>
                <a:spcPts val="0"/>
              </a:spcBef>
              <a:spcAft>
                <a:spcPts val="0"/>
              </a:spcAft>
              <a:buNone/>
            </a:pPr>
            <a:fld id="{00000000-1234-1234-1234-123412341234}" type="slidenum">
              <a:rPr lang="en-US"/>
              <a:t>‹#›</a:t>
            </a:fld>
            <a:endParaRPr>
              <a:solidFill>
                <a:srgbClr val="000000"/>
              </a:solidFill>
              <a:latin typeface="Times New Roman"/>
              <a:ea typeface="Times New Roman"/>
              <a:cs typeface="Times New Roman"/>
              <a:sym typeface="Times New Roman"/>
            </a:endParaRPr>
          </a:p>
        </p:txBody>
      </p:sp>
    </p:spTree>
  </p:cSld>
  <p:clrMap bg1="lt1" tx1="dk1" bg2="dk2" tx2="lt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p1"/>
          <p:cNvSpPr txBox="1"/>
          <p:nvPr/>
        </p:nvSpPr>
        <p:spPr>
          <a:xfrm>
            <a:off x="729350" y="1322272"/>
            <a:ext cx="7687800" cy="25140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US" sz="3000" b="1">
                <a:solidFill>
                  <a:srgbClr val="1A1A1A"/>
                </a:solidFill>
                <a:latin typeface="Raleway"/>
                <a:ea typeface="Raleway"/>
                <a:cs typeface="Raleway"/>
                <a:sym typeface="Raleway"/>
              </a:rPr>
              <a:t>Современный ETL-инструмент Apache NiFi с открытым исходным кодом</a:t>
            </a:r>
            <a:endParaRPr sz="3000" b="1">
              <a:solidFill>
                <a:srgbClr val="1A1A1A"/>
              </a:solidFill>
              <a:latin typeface="Raleway"/>
              <a:ea typeface="Raleway"/>
              <a:cs typeface="Raleway"/>
              <a:sym typeface="Raleway"/>
            </a:endParaRPr>
          </a:p>
          <a:p>
            <a:pPr marL="0" marR="0" lvl="0" indent="0" algn="l" rtl="0">
              <a:lnSpc>
                <a:spcPct val="100000"/>
              </a:lnSpc>
              <a:spcBef>
                <a:spcPts val="0"/>
              </a:spcBef>
              <a:spcAft>
                <a:spcPts val="0"/>
              </a:spcAft>
              <a:buClr>
                <a:srgbClr val="000000"/>
              </a:buClr>
              <a:buSzPts val="4200"/>
              <a:buFont typeface="Arial"/>
              <a:buNone/>
            </a:pPr>
            <a:endParaRPr sz="3000" b="1">
              <a:solidFill>
                <a:srgbClr val="1A1A1A"/>
              </a:solidFill>
              <a:latin typeface="Raleway"/>
              <a:ea typeface="Raleway"/>
              <a:cs typeface="Raleway"/>
              <a:sym typeface="Raleway"/>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gb35ca84799_0_17"/>
          <p:cNvSpPr txBox="1">
            <a:spLocks noGrp="1"/>
          </p:cNvSpPr>
          <p:nvPr>
            <p:ph type="title"/>
          </p:nvPr>
        </p:nvSpPr>
        <p:spPr>
          <a:xfrm>
            <a:off x="727810" y="557880"/>
            <a:ext cx="7688400" cy="534900"/>
          </a:xfrm>
          <a:prstGeom prst="rect">
            <a:avLst/>
          </a:prstGeom>
          <a:noFill/>
          <a:ln>
            <a:noFill/>
          </a:ln>
        </p:spPr>
        <p:txBody>
          <a:bodyPr spcFirstLastPara="1" wrap="square" lIns="0" tIns="0" rIns="0" bIns="0" anchor="ctr" anchorCtr="0">
            <a:noAutofit/>
          </a:bodyPr>
          <a:lstStyle/>
          <a:p>
            <a:pPr marL="0" lvl="0" indent="0" algn="l" rtl="0">
              <a:lnSpc>
                <a:spcPct val="100000"/>
              </a:lnSpc>
              <a:spcBef>
                <a:spcPts val="0"/>
              </a:spcBef>
              <a:spcAft>
                <a:spcPts val="0"/>
              </a:spcAft>
              <a:buClr>
                <a:schemeClr val="dk1"/>
              </a:buClr>
              <a:buSzPts val="1100"/>
              <a:buFont typeface="Arial"/>
              <a:buNone/>
            </a:pPr>
            <a:r>
              <a:rPr lang="en-US" sz="2600" b="1">
                <a:solidFill>
                  <a:schemeClr val="dk2"/>
                </a:solidFill>
                <a:latin typeface="Raleway"/>
                <a:ea typeface="Raleway"/>
                <a:cs typeface="Raleway"/>
                <a:sym typeface="Raleway"/>
              </a:rPr>
              <a:t>Apache NiFi — пользовательский интерфейс</a:t>
            </a:r>
            <a:endParaRPr/>
          </a:p>
        </p:txBody>
      </p:sp>
      <p:sp>
        <p:nvSpPr>
          <p:cNvPr id="179" name="Google Shape;179;gb35ca84799_0_17"/>
          <p:cNvSpPr txBox="1">
            <a:spLocks noGrp="1"/>
          </p:cNvSpPr>
          <p:nvPr>
            <p:ph type="body" idx="1"/>
          </p:nvPr>
        </p:nvSpPr>
        <p:spPr>
          <a:xfrm>
            <a:off x="727800" y="1382325"/>
            <a:ext cx="7785600" cy="3637500"/>
          </a:xfrm>
          <a:prstGeom prst="rect">
            <a:avLst/>
          </a:prstGeom>
          <a:noFill/>
          <a:ln>
            <a:noFill/>
          </a:ln>
        </p:spPr>
        <p:txBody>
          <a:bodyPr spcFirstLastPara="1" wrap="square" lIns="0" tIns="0" rIns="0" bIns="0" anchor="t" anchorCtr="0">
            <a:noAutofit/>
          </a:bodyPr>
          <a:lstStyle/>
          <a:p>
            <a:pPr marL="0" lvl="0" indent="457200" algn="just" rtl="0">
              <a:lnSpc>
                <a:spcPct val="100000"/>
              </a:lnSpc>
              <a:spcBef>
                <a:spcPts val="0"/>
              </a:spcBef>
              <a:spcAft>
                <a:spcPts val="0"/>
              </a:spcAft>
              <a:buSzPts val="1400"/>
              <a:buNone/>
            </a:pPr>
            <a:r>
              <a:rPr lang="en-US" sz="1400">
                <a:latin typeface="Times New Roman"/>
                <a:ea typeface="Times New Roman"/>
                <a:cs typeface="Times New Roman"/>
                <a:sym typeface="Times New Roman"/>
              </a:rPr>
              <a:t>В NiFi используется веб-интерфейс для создания DataFlow. С ним справится и аналитик, который совсем недавно начал работать с Hadoop, и разработчик, и бородатый админ. Последние двое могут взаимодействовать не только с «прямоугольниками и стрелочками», но и с REST API для сбора статистики, мониторинга и управления компонентами DataFlow.</a:t>
            </a:r>
            <a:endParaRPr sz="1400">
              <a:latin typeface="Times New Roman"/>
              <a:ea typeface="Times New Roman"/>
              <a:cs typeface="Times New Roman"/>
              <a:sym typeface="Times New Roman"/>
            </a:endParaRPr>
          </a:p>
          <a:p>
            <a:pPr marL="0" lvl="0" indent="457200" algn="just" rtl="0">
              <a:lnSpc>
                <a:spcPct val="100000"/>
              </a:lnSpc>
              <a:spcBef>
                <a:spcPts val="0"/>
              </a:spcBef>
              <a:spcAft>
                <a:spcPts val="0"/>
              </a:spcAft>
              <a:buSzPts val="1400"/>
              <a:buNone/>
            </a:pPr>
            <a:endParaRPr sz="1400">
              <a:latin typeface="Times New Roman"/>
              <a:ea typeface="Times New Roman"/>
              <a:cs typeface="Times New Roman"/>
              <a:sym typeface="Times New Roman"/>
            </a:endParaRPr>
          </a:p>
        </p:txBody>
      </p:sp>
      <p:pic>
        <p:nvPicPr>
          <p:cNvPr id="180" name="Google Shape;180;gb35ca84799_0_17"/>
          <p:cNvPicPr preferRelativeResize="0"/>
          <p:nvPr/>
        </p:nvPicPr>
        <p:blipFill>
          <a:blip r:embed="rId3">
            <a:alphaModFix/>
          </a:blip>
          <a:stretch>
            <a:fillRect/>
          </a:stretch>
        </p:blipFill>
        <p:spPr>
          <a:xfrm>
            <a:off x="2411025" y="2317375"/>
            <a:ext cx="5067075" cy="27024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g10c3228f81e_0_34"/>
          <p:cNvSpPr txBox="1">
            <a:spLocks noGrp="1"/>
          </p:cNvSpPr>
          <p:nvPr>
            <p:ph type="title"/>
          </p:nvPr>
        </p:nvSpPr>
        <p:spPr>
          <a:xfrm>
            <a:off x="727810" y="557880"/>
            <a:ext cx="7688400" cy="534900"/>
          </a:xfrm>
          <a:prstGeom prst="rect">
            <a:avLst/>
          </a:prstGeom>
          <a:noFill/>
          <a:ln>
            <a:noFill/>
          </a:ln>
        </p:spPr>
        <p:txBody>
          <a:bodyPr spcFirstLastPara="1" wrap="square" lIns="0" tIns="0" rIns="0" bIns="0" anchor="ctr" anchorCtr="0">
            <a:noAutofit/>
          </a:bodyPr>
          <a:lstStyle/>
          <a:p>
            <a:pPr marL="0" lvl="0" indent="0" algn="l" rtl="0">
              <a:lnSpc>
                <a:spcPct val="100000"/>
              </a:lnSpc>
              <a:spcBef>
                <a:spcPts val="0"/>
              </a:spcBef>
              <a:spcAft>
                <a:spcPts val="0"/>
              </a:spcAft>
              <a:buClr>
                <a:schemeClr val="dk1"/>
              </a:buClr>
              <a:buSzPts val="1100"/>
              <a:buFont typeface="Arial"/>
              <a:buNone/>
            </a:pPr>
            <a:r>
              <a:rPr lang="en-US" sz="2600" b="1">
                <a:solidFill>
                  <a:schemeClr val="dk2"/>
                </a:solidFill>
                <a:latin typeface="Raleway"/>
                <a:ea typeface="Raleway"/>
                <a:cs typeface="Raleway"/>
                <a:sym typeface="Raleway"/>
              </a:rPr>
              <a:t>Apache NiFi — пользовательский интерфейс</a:t>
            </a:r>
            <a:endParaRPr/>
          </a:p>
        </p:txBody>
      </p:sp>
      <p:sp>
        <p:nvSpPr>
          <p:cNvPr id="186" name="Google Shape;186;g10c3228f81e_0_34"/>
          <p:cNvSpPr txBox="1">
            <a:spLocks noGrp="1"/>
          </p:cNvSpPr>
          <p:nvPr>
            <p:ph type="body" idx="1"/>
          </p:nvPr>
        </p:nvSpPr>
        <p:spPr>
          <a:xfrm>
            <a:off x="727800" y="1382325"/>
            <a:ext cx="7785600" cy="3637500"/>
          </a:xfrm>
          <a:prstGeom prst="rect">
            <a:avLst/>
          </a:prstGeom>
          <a:noFill/>
          <a:ln>
            <a:noFill/>
          </a:ln>
        </p:spPr>
        <p:txBody>
          <a:bodyPr spcFirstLastPara="1" wrap="square" lIns="0" tIns="0" rIns="0" bIns="0" anchor="t" anchorCtr="0">
            <a:noAutofit/>
          </a:bodyPr>
          <a:lstStyle/>
          <a:p>
            <a:pPr marL="0" lvl="0" indent="457200" algn="just" rtl="0">
              <a:lnSpc>
                <a:spcPct val="100000"/>
              </a:lnSpc>
              <a:spcBef>
                <a:spcPts val="0"/>
              </a:spcBef>
              <a:spcAft>
                <a:spcPts val="0"/>
              </a:spcAft>
              <a:buClr>
                <a:schemeClr val="dk1"/>
              </a:buClr>
              <a:buSzPts val="1100"/>
              <a:buFont typeface="Arial"/>
              <a:buNone/>
            </a:pPr>
            <a:r>
              <a:rPr lang="en-US" sz="1400">
                <a:latin typeface="Times New Roman"/>
                <a:ea typeface="Times New Roman"/>
                <a:cs typeface="Times New Roman"/>
                <a:sym typeface="Times New Roman"/>
              </a:rPr>
              <a:t>Пользовательский интерфейс Apache NiFi очень интерактивен и предоставляет широкий спектр информации о NiFi. Как показано на рисунке ниже, пользователь может получить доступ к информации о следующих атрибутах:</a:t>
            </a:r>
            <a:endParaRPr sz="1400">
              <a:latin typeface="Times New Roman"/>
              <a:ea typeface="Times New Roman"/>
              <a:cs typeface="Times New Roman"/>
              <a:sym typeface="Times New Roman"/>
            </a:endParaRPr>
          </a:p>
          <a:p>
            <a:pPr marL="0" lvl="0" indent="457200" algn="just" rtl="0">
              <a:lnSpc>
                <a:spcPct val="100000"/>
              </a:lnSpc>
              <a:spcBef>
                <a:spcPts val="0"/>
              </a:spcBef>
              <a:spcAft>
                <a:spcPts val="0"/>
              </a:spcAft>
              <a:buClr>
                <a:schemeClr val="dk1"/>
              </a:buClr>
              <a:buSzPts val="1100"/>
              <a:buFont typeface="Arial"/>
              <a:buNone/>
            </a:pPr>
            <a:r>
              <a:rPr lang="en-US" sz="1400">
                <a:latin typeface="Times New Roman"/>
                <a:ea typeface="Times New Roman"/>
                <a:cs typeface="Times New Roman"/>
                <a:sym typeface="Times New Roman"/>
              </a:rPr>
              <a:t>    • Активные темы</a:t>
            </a:r>
            <a:endParaRPr sz="1400">
              <a:latin typeface="Times New Roman"/>
              <a:ea typeface="Times New Roman"/>
              <a:cs typeface="Times New Roman"/>
              <a:sym typeface="Times New Roman"/>
            </a:endParaRPr>
          </a:p>
          <a:p>
            <a:pPr marL="0" lvl="0" indent="457200" algn="just" rtl="0">
              <a:lnSpc>
                <a:spcPct val="100000"/>
              </a:lnSpc>
              <a:spcBef>
                <a:spcPts val="0"/>
              </a:spcBef>
              <a:spcAft>
                <a:spcPts val="0"/>
              </a:spcAft>
              <a:buClr>
                <a:schemeClr val="dk1"/>
              </a:buClr>
              <a:buSzPts val="1100"/>
              <a:buFont typeface="Arial"/>
              <a:buNone/>
            </a:pPr>
            <a:r>
              <a:rPr lang="en-US" sz="1400">
                <a:latin typeface="Times New Roman"/>
                <a:ea typeface="Times New Roman"/>
                <a:cs typeface="Times New Roman"/>
                <a:sym typeface="Times New Roman"/>
              </a:rPr>
              <a:t>    • Всего данных в очереди</a:t>
            </a:r>
            <a:endParaRPr sz="1400">
              <a:latin typeface="Times New Roman"/>
              <a:ea typeface="Times New Roman"/>
              <a:cs typeface="Times New Roman"/>
              <a:sym typeface="Times New Roman"/>
            </a:endParaRPr>
          </a:p>
          <a:p>
            <a:pPr marL="0" lvl="0" indent="457200" algn="just" rtl="0">
              <a:lnSpc>
                <a:spcPct val="100000"/>
              </a:lnSpc>
              <a:spcBef>
                <a:spcPts val="0"/>
              </a:spcBef>
              <a:spcAft>
                <a:spcPts val="0"/>
              </a:spcAft>
              <a:buClr>
                <a:schemeClr val="dk1"/>
              </a:buClr>
              <a:buSzPts val="1100"/>
              <a:buFont typeface="Arial"/>
              <a:buNone/>
            </a:pPr>
            <a:r>
              <a:rPr lang="en-US" sz="1400">
                <a:latin typeface="Times New Roman"/>
                <a:ea typeface="Times New Roman"/>
                <a:cs typeface="Times New Roman"/>
                <a:sym typeface="Times New Roman"/>
              </a:rPr>
              <a:t>    • Передача удаленных групп процессов</a:t>
            </a:r>
            <a:endParaRPr sz="1400">
              <a:latin typeface="Times New Roman"/>
              <a:ea typeface="Times New Roman"/>
              <a:cs typeface="Times New Roman"/>
              <a:sym typeface="Times New Roman"/>
            </a:endParaRPr>
          </a:p>
          <a:p>
            <a:pPr marL="0" lvl="0" indent="457200" algn="just" rtl="0">
              <a:lnSpc>
                <a:spcPct val="100000"/>
              </a:lnSpc>
              <a:spcBef>
                <a:spcPts val="0"/>
              </a:spcBef>
              <a:spcAft>
                <a:spcPts val="0"/>
              </a:spcAft>
              <a:buClr>
                <a:schemeClr val="dk1"/>
              </a:buClr>
              <a:buSzPts val="1100"/>
              <a:buFont typeface="Arial"/>
              <a:buNone/>
            </a:pPr>
            <a:r>
              <a:rPr lang="en-US" sz="1400">
                <a:latin typeface="Times New Roman"/>
                <a:ea typeface="Times New Roman"/>
                <a:cs typeface="Times New Roman"/>
                <a:sym typeface="Times New Roman"/>
              </a:rPr>
              <a:t>    • Не передавать удаленные группы процессов</a:t>
            </a:r>
            <a:endParaRPr sz="1400">
              <a:latin typeface="Times New Roman"/>
              <a:ea typeface="Times New Roman"/>
              <a:cs typeface="Times New Roman"/>
              <a:sym typeface="Times New Roman"/>
            </a:endParaRPr>
          </a:p>
          <a:p>
            <a:pPr marL="0" lvl="0" indent="457200" algn="just" rtl="0">
              <a:lnSpc>
                <a:spcPct val="100000"/>
              </a:lnSpc>
              <a:spcBef>
                <a:spcPts val="0"/>
              </a:spcBef>
              <a:spcAft>
                <a:spcPts val="0"/>
              </a:spcAft>
              <a:buClr>
                <a:schemeClr val="dk1"/>
              </a:buClr>
              <a:buSzPts val="1100"/>
              <a:buFont typeface="Arial"/>
              <a:buNone/>
            </a:pPr>
            <a:r>
              <a:rPr lang="en-US" sz="1400">
                <a:latin typeface="Times New Roman"/>
                <a:ea typeface="Times New Roman"/>
                <a:cs typeface="Times New Roman"/>
                <a:sym typeface="Times New Roman"/>
              </a:rPr>
              <a:t>    • Запущенные компоненты</a:t>
            </a:r>
            <a:endParaRPr sz="1400">
              <a:latin typeface="Times New Roman"/>
              <a:ea typeface="Times New Roman"/>
              <a:cs typeface="Times New Roman"/>
              <a:sym typeface="Times New Roman"/>
            </a:endParaRPr>
          </a:p>
          <a:p>
            <a:pPr marL="0" lvl="0" indent="457200" algn="just" rtl="0">
              <a:lnSpc>
                <a:spcPct val="100000"/>
              </a:lnSpc>
              <a:spcBef>
                <a:spcPts val="0"/>
              </a:spcBef>
              <a:spcAft>
                <a:spcPts val="0"/>
              </a:spcAft>
              <a:buClr>
                <a:schemeClr val="dk1"/>
              </a:buClr>
              <a:buSzPts val="1100"/>
              <a:buFont typeface="Arial"/>
              <a:buNone/>
            </a:pPr>
            <a:r>
              <a:rPr lang="en-US" sz="1400">
                <a:latin typeface="Times New Roman"/>
                <a:ea typeface="Times New Roman"/>
                <a:cs typeface="Times New Roman"/>
                <a:sym typeface="Times New Roman"/>
              </a:rPr>
              <a:t>    • Остановленные компоненты</a:t>
            </a:r>
            <a:endParaRPr sz="1400">
              <a:latin typeface="Times New Roman"/>
              <a:ea typeface="Times New Roman"/>
              <a:cs typeface="Times New Roman"/>
              <a:sym typeface="Times New Roman"/>
            </a:endParaRPr>
          </a:p>
          <a:p>
            <a:pPr marL="0" lvl="0" indent="457200" algn="just" rtl="0">
              <a:lnSpc>
                <a:spcPct val="100000"/>
              </a:lnSpc>
              <a:spcBef>
                <a:spcPts val="0"/>
              </a:spcBef>
              <a:spcAft>
                <a:spcPts val="0"/>
              </a:spcAft>
              <a:buClr>
                <a:schemeClr val="dk1"/>
              </a:buClr>
              <a:buSzPts val="1100"/>
              <a:buFont typeface="Arial"/>
              <a:buNone/>
            </a:pPr>
            <a:r>
              <a:rPr lang="en-US" sz="1400">
                <a:latin typeface="Times New Roman"/>
                <a:ea typeface="Times New Roman"/>
                <a:cs typeface="Times New Roman"/>
                <a:sym typeface="Times New Roman"/>
              </a:rPr>
              <a:t>    • Неверные компоненты</a:t>
            </a:r>
            <a:endParaRPr sz="1400">
              <a:latin typeface="Times New Roman"/>
              <a:ea typeface="Times New Roman"/>
              <a:cs typeface="Times New Roman"/>
              <a:sym typeface="Times New Roman"/>
            </a:endParaRPr>
          </a:p>
          <a:p>
            <a:pPr marL="0" lvl="0" indent="457200" algn="just" rtl="0">
              <a:lnSpc>
                <a:spcPct val="100000"/>
              </a:lnSpc>
              <a:spcBef>
                <a:spcPts val="0"/>
              </a:spcBef>
              <a:spcAft>
                <a:spcPts val="0"/>
              </a:spcAft>
              <a:buClr>
                <a:schemeClr val="dk1"/>
              </a:buClr>
              <a:buSzPts val="1100"/>
              <a:buFont typeface="Arial"/>
              <a:buNone/>
            </a:pPr>
            <a:r>
              <a:rPr lang="en-US" sz="1400">
                <a:latin typeface="Times New Roman"/>
                <a:ea typeface="Times New Roman"/>
                <a:cs typeface="Times New Roman"/>
                <a:sym typeface="Times New Roman"/>
              </a:rPr>
              <a:t>    • Отключенные компоненты</a:t>
            </a:r>
            <a:endParaRPr sz="1400">
              <a:latin typeface="Times New Roman"/>
              <a:ea typeface="Times New Roman"/>
              <a:cs typeface="Times New Roman"/>
              <a:sym typeface="Times New Roman"/>
            </a:endParaRPr>
          </a:p>
          <a:p>
            <a:pPr marL="0" lvl="0" indent="457200" algn="just" rtl="0">
              <a:lnSpc>
                <a:spcPct val="100000"/>
              </a:lnSpc>
              <a:spcBef>
                <a:spcPts val="0"/>
              </a:spcBef>
              <a:spcAft>
                <a:spcPts val="0"/>
              </a:spcAft>
              <a:buClr>
                <a:schemeClr val="dk1"/>
              </a:buClr>
              <a:buSzPts val="1100"/>
              <a:buFont typeface="Arial"/>
              <a:buNone/>
            </a:pPr>
            <a:r>
              <a:rPr lang="en-US" sz="1400">
                <a:latin typeface="Times New Roman"/>
                <a:ea typeface="Times New Roman"/>
                <a:cs typeface="Times New Roman"/>
                <a:sym typeface="Times New Roman"/>
              </a:rPr>
              <a:t>    • Последние версии групп процессов</a:t>
            </a:r>
            <a:endParaRPr sz="1400">
              <a:latin typeface="Times New Roman"/>
              <a:ea typeface="Times New Roman"/>
              <a:cs typeface="Times New Roman"/>
              <a:sym typeface="Times New Roman"/>
            </a:endParaRPr>
          </a:p>
          <a:p>
            <a:pPr marL="0" lvl="0" indent="457200" algn="just" rtl="0">
              <a:lnSpc>
                <a:spcPct val="100000"/>
              </a:lnSpc>
              <a:spcBef>
                <a:spcPts val="0"/>
              </a:spcBef>
              <a:spcAft>
                <a:spcPts val="0"/>
              </a:spcAft>
              <a:buClr>
                <a:schemeClr val="dk1"/>
              </a:buClr>
              <a:buSzPts val="1100"/>
              <a:buFont typeface="Arial"/>
              <a:buNone/>
            </a:pPr>
            <a:r>
              <a:rPr lang="en-US" sz="1400">
                <a:latin typeface="Times New Roman"/>
                <a:ea typeface="Times New Roman"/>
                <a:cs typeface="Times New Roman"/>
                <a:sym typeface="Times New Roman"/>
              </a:rPr>
              <a:t>    • Локально модифицированные версионные группы процессов</a:t>
            </a:r>
            <a:endParaRPr sz="1400">
              <a:latin typeface="Times New Roman"/>
              <a:ea typeface="Times New Roman"/>
              <a:cs typeface="Times New Roman"/>
              <a:sym typeface="Times New Roman"/>
            </a:endParaRPr>
          </a:p>
          <a:p>
            <a:pPr marL="0" lvl="0" indent="457200" algn="just" rtl="0">
              <a:lnSpc>
                <a:spcPct val="100000"/>
              </a:lnSpc>
              <a:spcBef>
                <a:spcPts val="0"/>
              </a:spcBef>
              <a:spcAft>
                <a:spcPts val="0"/>
              </a:spcAft>
              <a:buClr>
                <a:schemeClr val="dk1"/>
              </a:buClr>
              <a:buSzPts val="1100"/>
              <a:buFont typeface="Arial"/>
              <a:buNone/>
            </a:pPr>
            <a:r>
              <a:rPr lang="en-US" sz="1400">
                <a:latin typeface="Times New Roman"/>
                <a:ea typeface="Times New Roman"/>
                <a:cs typeface="Times New Roman"/>
                <a:sym typeface="Times New Roman"/>
              </a:rPr>
              <a:t>    • Устаревшие версионные группы процессов</a:t>
            </a:r>
            <a:endParaRPr sz="1400">
              <a:latin typeface="Times New Roman"/>
              <a:ea typeface="Times New Roman"/>
              <a:cs typeface="Times New Roman"/>
              <a:sym typeface="Times New Roman"/>
            </a:endParaRPr>
          </a:p>
          <a:p>
            <a:pPr marL="0" lvl="0" indent="457200" algn="just" rtl="0">
              <a:lnSpc>
                <a:spcPct val="100000"/>
              </a:lnSpc>
              <a:spcBef>
                <a:spcPts val="0"/>
              </a:spcBef>
              <a:spcAft>
                <a:spcPts val="0"/>
              </a:spcAft>
              <a:buClr>
                <a:schemeClr val="dk1"/>
              </a:buClr>
              <a:buSzPts val="1100"/>
              <a:buFont typeface="Arial"/>
              <a:buNone/>
            </a:pPr>
            <a:r>
              <a:rPr lang="en-US" sz="1400">
                <a:latin typeface="Times New Roman"/>
                <a:ea typeface="Times New Roman"/>
                <a:cs typeface="Times New Roman"/>
                <a:sym typeface="Times New Roman"/>
              </a:rPr>
              <a:t>    • Локально модифицированные и устаревшие группы процессов</a:t>
            </a:r>
            <a:endParaRPr sz="1400">
              <a:latin typeface="Times New Roman"/>
              <a:ea typeface="Times New Roman"/>
              <a:cs typeface="Times New Roman"/>
              <a:sym typeface="Times New Roman"/>
            </a:endParaRPr>
          </a:p>
          <a:p>
            <a:pPr marL="0" lvl="0" indent="457200" algn="just" rtl="0">
              <a:lnSpc>
                <a:spcPct val="100000"/>
              </a:lnSpc>
              <a:spcBef>
                <a:spcPts val="0"/>
              </a:spcBef>
              <a:spcAft>
                <a:spcPts val="0"/>
              </a:spcAft>
              <a:buClr>
                <a:schemeClr val="dk1"/>
              </a:buClr>
              <a:buSzPts val="1100"/>
              <a:buFont typeface="Arial"/>
              <a:buNone/>
            </a:pPr>
            <a:r>
              <a:rPr lang="en-US" sz="1400">
                <a:latin typeface="Times New Roman"/>
                <a:ea typeface="Times New Roman"/>
                <a:cs typeface="Times New Roman"/>
                <a:sym typeface="Times New Roman"/>
              </a:rPr>
              <a:t>    • Ошибка синхронизации версий групп процессов</a:t>
            </a:r>
            <a:endParaRPr sz="1400">
              <a:latin typeface="Times New Roman"/>
              <a:ea typeface="Times New Roman"/>
              <a:cs typeface="Times New Roman"/>
              <a:sym typeface="Times New Roman"/>
            </a:endParaRPr>
          </a:p>
          <a:p>
            <a:pPr marL="0" lvl="0" indent="457200" algn="just" rtl="0">
              <a:lnSpc>
                <a:spcPct val="100000"/>
              </a:lnSpc>
              <a:spcBef>
                <a:spcPts val="0"/>
              </a:spcBef>
              <a:spcAft>
                <a:spcPts val="0"/>
              </a:spcAft>
              <a:buSzPts val="1400"/>
              <a:buNone/>
            </a:pPr>
            <a:endParaRPr sz="1400">
              <a:latin typeface="Times New Roman"/>
              <a:ea typeface="Times New Roman"/>
              <a:cs typeface="Times New Roman"/>
              <a:sym typeface="Times New Roman"/>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7"/>
          <p:cNvSpPr txBox="1"/>
          <p:nvPr/>
        </p:nvSpPr>
        <p:spPr>
          <a:xfrm>
            <a:off x="727560" y="579240"/>
            <a:ext cx="7688520" cy="53496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600"/>
              <a:buFont typeface="Arial"/>
              <a:buNone/>
            </a:pPr>
            <a:r>
              <a:rPr lang="en-US" sz="2600" b="1" i="0" u="none" strike="noStrike" cap="none">
                <a:solidFill>
                  <a:srgbClr val="1A1A1A"/>
                </a:solidFill>
                <a:latin typeface="Raleway"/>
                <a:ea typeface="Raleway"/>
                <a:cs typeface="Raleway"/>
                <a:sym typeface="Raleway"/>
              </a:rPr>
              <a:t>Выводы</a:t>
            </a:r>
            <a:endParaRPr sz="2600" b="0" i="0" u="none" strike="noStrike" cap="none">
              <a:solidFill>
                <a:srgbClr val="000000"/>
              </a:solidFill>
              <a:latin typeface="Arial"/>
              <a:ea typeface="Arial"/>
              <a:cs typeface="Arial"/>
              <a:sym typeface="Arial"/>
            </a:endParaRPr>
          </a:p>
        </p:txBody>
      </p:sp>
      <p:sp>
        <p:nvSpPr>
          <p:cNvPr id="192" name="Google Shape;192;p7"/>
          <p:cNvSpPr txBox="1"/>
          <p:nvPr/>
        </p:nvSpPr>
        <p:spPr>
          <a:xfrm>
            <a:off x="729360" y="1446480"/>
            <a:ext cx="7688520" cy="3567960"/>
          </a:xfrm>
          <a:prstGeom prst="rect">
            <a:avLst/>
          </a:prstGeom>
          <a:noFill/>
          <a:ln>
            <a:noFill/>
          </a:ln>
        </p:spPr>
        <p:txBody>
          <a:bodyPr spcFirstLastPara="1" wrap="square" lIns="91425" tIns="91425" rIns="91425" bIns="91425" anchor="t" anchorCtr="0">
            <a:noAutofit/>
          </a:bodyPr>
          <a:lstStyle/>
          <a:p>
            <a:pPr marL="0" marR="0" lvl="0" indent="457200" algn="l" rtl="0">
              <a:lnSpc>
                <a:spcPct val="115000"/>
              </a:lnSpc>
              <a:spcBef>
                <a:spcPts val="0"/>
              </a:spcBef>
              <a:spcAft>
                <a:spcPts val="0"/>
              </a:spcAft>
              <a:buClr>
                <a:schemeClr val="dk1"/>
              </a:buClr>
              <a:buSzPts val="1100"/>
              <a:buFont typeface="Arial"/>
              <a:buNone/>
            </a:pPr>
            <a:r>
              <a:rPr lang="en-US">
                <a:solidFill>
                  <a:srgbClr val="222222"/>
                </a:solidFill>
                <a:latin typeface="Times New Roman"/>
                <a:ea typeface="Times New Roman"/>
                <a:cs typeface="Times New Roman"/>
                <a:sym typeface="Times New Roman"/>
              </a:rPr>
              <a:t>Анализ и обработка больших данных – непростая и комплексная задача, требующая для решения особых инструментов и больших вычислительных возможностей. Одним из важных достоинств Apache NiFi является его масштабируемость и гибкая настройка кластера к особенностям решаемой задачи, так же  Apache NiFi позволяет получать данные с удаленных компьютеров с помощью SFTP и гарантирует передачу данных.</a:t>
            </a:r>
            <a:endParaRPr>
              <a:solidFill>
                <a:srgbClr val="222222"/>
              </a:solidFill>
              <a:latin typeface="Times New Roman"/>
              <a:ea typeface="Times New Roman"/>
              <a:cs typeface="Times New Roman"/>
              <a:sym typeface="Times New Roman"/>
            </a:endParaRPr>
          </a:p>
          <a:p>
            <a:pPr marL="0" marR="0" lvl="0" indent="457200" algn="l" rtl="0">
              <a:lnSpc>
                <a:spcPct val="115000"/>
              </a:lnSpc>
              <a:spcBef>
                <a:spcPts val="0"/>
              </a:spcBef>
              <a:spcAft>
                <a:spcPts val="0"/>
              </a:spcAft>
              <a:buClr>
                <a:schemeClr val="dk1"/>
              </a:buClr>
              <a:buSzPts val="1100"/>
              <a:buFont typeface="Arial"/>
              <a:buNone/>
            </a:pPr>
            <a:r>
              <a:rPr lang="en-US">
                <a:solidFill>
                  <a:srgbClr val="222222"/>
                </a:solidFill>
                <a:latin typeface="Times New Roman"/>
                <a:ea typeface="Times New Roman"/>
                <a:cs typeface="Times New Roman"/>
                <a:sym typeface="Times New Roman"/>
              </a:rPr>
              <a:t>С помощью средств Apache NiFi можно заничительно улучшить механизм доставки данных в Data Lake на Hadoop повысив его надёжность при невысокой сложности решения. На данный момент Apache NiFi отлично подходит для выполнения загрузок в Hadoop.</a:t>
            </a:r>
            <a:endParaRPr>
              <a:solidFill>
                <a:srgbClr val="222222"/>
              </a:solidFill>
              <a:latin typeface="Times New Roman"/>
              <a:ea typeface="Times New Roman"/>
              <a:cs typeface="Times New Roman"/>
              <a:sym typeface="Times New Roman"/>
            </a:endParaRPr>
          </a:p>
          <a:p>
            <a:pPr marL="0" marR="0" lvl="0" indent="457200" algn="l" rtl="0">
              <a:lnSpc>
                <a:spcPct val="115000"/>
              </a:lnSpc>
              <a:spcBef>
                <a:spcPts val="0"/>
              </a:spcBef>
              <a:spcAft>
                <a:spcPts val="0"/>
              </a:spcAft>
              <a:buClr>
                <a:srgbClr val="000000"/>
              </a:buClr>
              <a:buSzPts val="1200"/>
              <a:buFont typeface="Arial"/>
              <a:buNone/>
            </a:pPr>
            <a:endParaRPr>
              <a:solidFill>
                <a:srgbClr val="222222"/>
              </a:solidFill>
              <a:latin typeface="Times New Roman"/>
              <a:ea typeface="Times New Roman"/>
              <a:cs typeface="Times New Roman"/>
              <a:sym typeface="Times New Roman"/>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Google Shape;127;p2"/>
          <p:cNvSpPr txBox="1"/>
          <p:nvPr/>
        </p:nvSpPr>
        <p:spPr>
          <a:xfrm>
            <a:off x="729360" y="514800"/>
            <a:ext cx="7688400" cy="534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600"/>
              <a:buFont typeface="Arial"/>
              <a:buNone/>
            </a:pPr>
            <a:r>
              <a:rPr lang="en-US" sz="2600" b="1">
                <a:solidFill>
                  <a:srgbClr val="1A1A1A"/>
                </a:solidFill>
                <a:latin typeface="Raleway"/>
                <a:ea typeface="Raleway"/>
                <a:cs typeface="Raleway"/>
                <a:sym typeface="Raleway"/>
              </a:rPr>
              <a:t>ETL-системы</a:t>
            </a:r>
            <a:endParaRPr sz="2600" b="0" i="0" u="none" strike="noStrike" cap="none">
              <a:solidFill>
                <a:srgbClr val="000000"/>
              </a:solidFill>
              <a:latin typeface="Arial"/>
              <a:ea typeface="Arial"/>
              <a:cs typeface="Arial"/>
              <a:sym typeface="Arial"/>
            </a:endParaRPr>
          </a:p>
        </p:txBody>
      </p:sp>
      <p:sp>
        <p:nvSpPr>
          <p:cNvPr id="128" name="Google Shape;128;p2"/>
          <p:cNvSpPr txBox="1"/>
          <p:nvPr/>
        </p:nvSpPr>
        <p:spPr>
          <a:xfrm>
            <a:off x="729350" y="1403641"/>
            <a:ext cx="7688400" cy="3482700"/>
          </a:xfrm>
          <a:prstGeom prst="rect">
            <a:avLst/>
          </a:prstGeom>
          <a:noFill/>
          <a:ln>
            <a:noFill/>
          </a:ln>
        </p:spPr>
        <p:txBody>
          <a:bodyPr spcFirstLastPara="1" wrap="square" lIns="91425" tIns="91425" rIns="91425" bIns="91425" anchor="t" anchorCtr="0">
            <a:noAutofit/>
          </a:bodyPr>
          <a:lstStyle/>
          <a:p>
            <a:pPr marL="0" marR="0" lvl="0" indent="457200" algn="l" rtl="0">
              <a:lnSpc>
                <a:spcPct val="115000"/>
              </a:lnSpc>
              <a:spcBef>
                <a:spcPts val="500"/>
              </a:spcBef>
              <a:spcAft>
                <a:spcPts val="0"/>
              </a:spcAft>
              <a:buClr>
                <a:schemeClr val="dk1"/>
              </a:buClr>
              <a:buSzPts val="1100"/>
              <a:buFont typeface="Arial"/>
              <a:buNone/>
            </a:pPr>
            <a:r>
              <a:rPr lang="en-US" sz="1300" b="1">
                <a:solidFill>
                  <a:srgbClr val="272727"/>
                </a:solidFill>
                <a:highlight>
                  <a:srgbClr val="F6F6F6"/>
                </a:highlight>
                <a:latin typeface="Times New Roman"/>
                <a:ea typeface="Times New Roman"/>
                <a:cs typeface="Times New Roman"/>
                <a:sym typeface="Times New Roman"/>
              </a:rPr>
              <a:t>ETL </a:t>
            </a:r>
            <a:r>
              <a:rPr lang="en-US" sz="1300">
                <a:solidFill>
                  <a:srgbClr val="272727"/>
                </a:solidFill>
                <a:highlight>
                  <a:srgbClr val="F6F6F6"/>
                </a:highlight>
                <a:latin typeface="Times New Roman"/>
                <a:ea typeface="Times New Roman"/>
                <a:cs typeface="Times New Roman"/>
                <a:sym typeface="Times New Roman"/>
              </a:rPr>
              <a:t>(от англ. Extract, Transform, Load — дословно «извлечение, преобразование, загрузка») — один из основных процессов в управлении хранилищами данных, который включает в себя:</a:t>
            </a:r>
            <a:endParaRPr sz="1300">
              <a:solidFill>
                <a:srgbClr val="272727"/>
              </a:solidFill>
              <a:highlight>
                <a:srgbClr val="F6F6F6"/>
              </a:highlight>
              <a:latin typeface="Times New Roman"/>
              <a:ea typeface="Times New Roman"/>
              <a:cs typeface="Times New Roman"/>
              <a:sym typeface="Times New Roman"/>
            </a:endParaRPr>
          </a:p>
          <a:p>
            <a:pPr marL="0" marR="0" lvl="0" indent="457200" algn="l" rtl="0">
              <a:lnSpc>
                <a:spcPct val="115000"/>
              </a:lnSpc>
              <a:spcBef>
                <a:spcPts val="500"/>
              </a:spcBef>
              <a:spcAft>
                <a:spcPts val="0"/>
              </a:spcAft>
              <a:buClr>
                <a:schemeClr val="dk1"/>
              </a:buClr>
              <a:buSzPts val="1100"/>
              <a:buFont typeface="Arial"/>
              <a:buNone/>
            </a:pPr>
            <a:r>
              <a:rPr lang="en-US" sz="1300">
                <a:solidFill>
                  <a:srgbClr val="272727"/>
                </a:solidFill>
                <a:highlight>
                  <a:srgbClr val="F6F6F6"/>
                </a:highlight>
                <a:latin typeface="Times New Roman"/>
                <a:ea typeface="Times New Roman"/>
                <a:cs typeface="Times New Roman"/>
                <a:sym typeface="Times New Roman"/>
              </a:rPr>
              <a:t>    • извлечение данных из внешних источников;</a:t>
            </a:r>
            <a:endParaRPr sz="1300">
              <a:solidFill>
                <a:srgbClr val="272727"/>
              </a:solidFill>
              <a:highlight>
                <a:srgbClr val="F6F6F6"/>
              </a:highlight>
              <a:latin typeface="Times New Roman"/>
              <a:ea typeface="Times New Roman"/>
              <a:cs typeface="Times New Roman"/>
              <a:sym typeface="Times New Roman"/>
            </a:endParaRPr>
          </a:p>
          <a:p>
            <a:pPr marL="0" marR="0" lvl="0" indent="457200" algn="l" rtl="0">
              <a:lnSpc>
                <a:spcPct val="115000"/>
              </a:lnSpc>
              <a:spcBef>
                <a:spcPts val="500"/>
              </a:spcBef>
              <a:spcAft>
                <a:spcPts val="0"/>
              </a:spcAft>
              <a:buClr>
                <a:schemeClr val="dk1"/>
              </a:buClr>
              <a:buSzPts val="1100"/>
              <a:buFont typeface="Arial"/>
              <a:buNone/>
            </a:pPr>
            <a:r>
              <a:rPr lang="en-US" sz="1300">
                <a:solidFill>
                  <a:srgbClr val="272727"/>
                </a:solidFill>
                <a:highlight>
                  <a:srgbClr val="F6F6F6"/>
                </a:highlight>
                <a:latin typeface="Times New Roman"/>
                <a:ea typeface="Times New Roman"/>
                <a:cs typeface="Times New Roman"/>
                <a:sym typeface="Times New Roman"/>
              </a:rPr>
              <a:t>    • их трансформация и очистка, чтобы они соответствовали потребностям бизнес-модели;</a:t>
            </a:r>
            <a:endParaRPr sz="1300">
              <a:solidFill>
                <a:srgbClr val="272727"/>
              </a:solidFill>
              <a:highlight>
                <a:srgbClr val="F6F6F6"/>
              </a:highlight>
              <a:latin typeface="Times New Roman"/>
              <a:ea typeface="Times New Roman"/>
              <a:cs typeface="Times New Roman"/>
              <a:sym typeface="Times New Roman"/>
            </a:endParaRPr>
          </a:p>
          <a:p>
            <a:pPr marL="0" marR="0" lvl="0" indent="457200" algn="l" rtl="0">
              <a:lnSpc>
                <a:spcPct val="115000"/>
              </a:lnSpc>
              <a:spcBef>
                <a:spcPts val="500"/>
              </a:spcBef>
              <a:spcAft>
                <a:spcPts val="0"/>
              </a:spcAft>
              <a:buClr>
                <a:schemeClr val="dk1"/>
              </a:buClr>
              <a:buSzPts val="1100"/>
              <a:buFont typeface="Arial"/>
              <a:buNone/>
            </a:pPr>
            <a:r>
              <a:rPr lang="en-US" sz="1300">
                <a:solidFill>
                  <a:srgbClr val="272727"/>
                </a:solidFill>
                <a:highlight>
                  <a:srgbClr val="F6F6F6"/>
                </a:highlight>
                <a:latin typeface="Times New Roman"/>
                <a:ea typeface="Times New Roman"/>
                <a:cs typeface="Times New Roman"/>
                <a:sym typeface="Times New Roman"/>
              </a:rPr>
              <a:t>    • и загрузка их в хранилище данных.</a:t>
            </a:r>
            <a:endParaRPr sz="1300">
              <a:solidFill>
                <a:srgbClr val="272727"/>
              </a:solidFill>
              <a:highlight>
                <a:srgbClr val="F6F6F6"/>
              </a:highlight>
              <a:latin typeface="Times New Roman"/>
              <a:ea typeface="Times New Roman"/>
              <a:cs typeface="Times New Roman"/>
              <a:sym typeface="Times New Roman"/>
            </a:endParaRPr>
          </a:p>
          <a:p>
            <a:pPr marL="0" marR="0" lvl="0" indent="457200" algn="l" rtl="0">
              <a:lnSpc>
                <a:spcPct val="115000"/>
              </a:lnSpc>
              <a:spcBef>
                <a:spcPts val="500"/>
              </a:spcBef>
              <a:spcAft>
                <a:spcPts val="0"/>
              </a:spcAft>
              <a:buClr>
                <a:schemeClr val="dk1"/>
              </a:buClr>
              <a:buSzPts val="1100"/>
              <a:buFont typeface="Arial"/>
              <a:buNone/>
            </a:pPr>
            <a:r>
              <a:rPr lang="en-US" sz="1300">
                <a:solidFill>
                  <a:srgbClr val="272727"/>
                </a:solidFill>
                <a:highlight>
                  <a:srgbClr val="F6F6F6"/>
                </a:highlight>
                <a:latin typeface="Times New Roman"/>
                <a:ea typeface="Times New Roman"/>
                <a:cs typeface="Times New Roman"/>
                <a:sym typeface="Times New Roman"/>
              </a:rPr>
              <a:t>С точки зрения процесса ETL, архитектуру хранилища данных можно представить в виде трёх компонентов:</a:t>
            </a:r>
            <a:endParaRPr sz="1300">
              <a:solidFill>
                <a:srgbClr val="272727"/>
              </a:solidFill>
              <a:highlight>
                <a:srgbClr val="F6F6F6"/>
              </a:highlight>
              <a:latin typeface="Times New Roman"/>
              <a:ea typeface="Times New Roman"/>
              <a:cs typeface="Times New Roman"/>
              <a:sym typeface="Times New Roman"/>
            </a:endParaRPr>
          </a:p>
          <a:p>
            <a:pPr marL="0" marR="0" lvl="0" indent="457200" algn="l" rtl="0">
              <a:lnSpc>
                <a:spcPct val="115000"/>
              </a:lnSpc>
              <a:spcBef>
                <a:spcPts val="500"/>
              </a:spcBef>
              <a:spcAft>
                <a:spcPts val="0"/>
              </a:spcAft>
              <a:buClr>
                <a:schemeClr val="dk1"/>
              </a:buClr>
              <a:buSzPts val="1100"/>
              <a:buFont typeface="Arial"/>
              <a:buNone/>
            </a:pPr>
            <a:r>
              <a:rPr lang="en-US" sz="1300">
                <a:solidFill>
                  <a:srgbClr val="272727"/>
                </a:solidFill>
                <a:highlight>
                  <a:srgbClr val="F6F6F6"/>
                </a:highlight>
                <a:latin typeface="Times New Roman"/>
                <a:ea typeface="Times New Roman"/>
                <a:cs typeface="Times New Roman"/>
                <a:sym typeface="Times New Roman"/>
              </a:rPr>
              <a:t>    • источник данных: содержит структурированные данные в виде таблиц, совокупности таблиц или просто файла (данные в котором разделены символами-разделителями);</a:t>
            </a:r>
            <a:endParaRPr sz="1300">
              <a:solidFill>
                <a:srgbClr val="272727"/>
              </a:solidFill>
              <a:highlight>
                <a:srgbClr val="F6F6F6"/>
              </a:highlight>
              <a:latin typeface="Times New Roman"/>
              <a:ea typeface="Times New Roman"/>
              <a:cs typeface="Times New Roman"/>
              <a:sym typeface="Times New Roman"/>
            </a:endParaRPr>
          </a:p>
          <a:p>
            <a:pPr marL="0" marR="0" lvl="0" indent="457200" algn="l" rtl="0">
              <a:lnSpc>
                <a:spcPct val="115000"/>
              </a:lnSpc>
              <a:spcBef>
                <a:spcPts val="500"/>
              </a:spcBef>
              <a:spcAft>
                <a:spcPts val="0"/>
              </a:spcAft>
              <a:buClr>
                <a:schemeClr val="dk1"/>
              </a:buClr>
              <a:buSzPts val="1100"/>
              <a:buFont typeface="Arial"/>
              <a:buNone/>
            </a:pPr>
            <a:r>
              <a:rPr lang="en-US" sz="1300">
                <a:solidFill>
                  <a:srgbClr val="272727"/>
                </a:solidFill>
                <a:highlight>
                  <a:srgbClr val="F6F6F6"/>
                </a:highlight>
                <a:latin typeface="Times New Roman"/>
                <a:ea typeface="Times New Roman"/>
                <a:cs typeface="Times New Roman"/>
                <a:sym typeface="Times New Roman"/>
              </a:rPr>
              <a:t>    • промежуточная область: содержит вспомогательные таблицы, создаваемые временно и исключительно для организации процесса выгрузки.</a:t>
            </a:r>
            <a:endParaRPr sz="1300">
              <a:solidFill>
                <a:srgbClr val="272727"/>
              </a:solidFill>
              <a:highlight>
                <a:srgbClr val="F6F6F6"/>
              </a:highlight>
              <a:latin typeface="Times New Roman"/>
              <a:ea typeface="Times New Roman"/>
              <a:cs typeface="Times New Roman"/>
              <a:sym typeface="Times New Roman"/>
            </a:endParaRPr>
          </a:p>
          <a:p>
            <a:pPr marL="0" marR="0" lvl="0" indent="457200" algn="l" rtl="0">
              <a:lnSpc>
                <a:spcPct val="115000"/>
              </a:lnSpc>
              <a:spcBef>
                <a:spcPts val="500"/>
              </a:spcBef>
              <a:spcAft>
                <a:spcPts val="0"/>
              </a:spcAft>
              <a:buClr>
                <a:schemeClr val="dk1"/>
              </a:buClr>
              <a:buSzPts val="1100"/>
              <a:buFont typeface="Arial"/>
              <a:buNone/>
            </a:pPr>
            <a:r>
              <a:rPr lang="en-US" sz="1300">
                <a:solidFill>
                  <a:srgbClr val="272727"/>
                </a:solidFill>
                <a:highlight>
                  <a:srgbClr val="F6F6F6"/>
                </a:highlight>
                <a:latin typeface="Times New Roman"/>
                <a:ea typeface="Times New Roman"/>
                <a:cs typeface="Times New Roman"/>
                <a:sym typeface="Times New Roman"/>
              </a:rPr>
              <a:t>    • получатель данных: хранилище данных или база данных, в которую должны быть помещены извлечённые данные.</a:t>
            </a:r>
            <a:endParaRPr sz="1300">
              <a:solidFill>
                <a:srgbClr val="272727"/>
              </a:solidFill>
              <a:highlight>
                <a:srgbClr val="F6F6F6"/>
              </a:highlight>
              <a:latin typeface="Times New Roman"/>
              <a:ea typeface="Times New Roman"/>
              <a:cs typeface="Times New Roman"/>
              <a:sym typeface="Times New Roman"/>
            </a:endParaRPr>
          </a:p>
          <a:p>
            <a:pPr marL="0" marR="0" lvl="0" indent="457200" algn="l" rtl="0">
              <a:lnSpc>
                <a:spcPct val="115000"/>
              </a:lnSpc>
              <a:spcBef>
                <a:spcPts val="1599"/>
              </a:spcBef>
              <a:spcAft>
                <a:spcPts val="0"/>
              </a:spcAft>
              <a:buClr>
                <a:schemeClr val="dk1"/>
              </a:buClr>
              <a:buSzPts val="1100"/>
              <a:buFont typeface="Arial"/>
              <a:buNone/>
            </a:pPr>
            <a:endParaRPr sz="1300">
              <a:solidFill>
                <a:srgbClr val="272727"/>
              </a:solidFill>
              <a:highlight>
                <a:srgbClr val="F6F6F6"/>
              </a:highlight>
            </a:endParaRPr>
          </a:p>
          <a:p>
            <a:pPr marL="0" marR="0" lvl="0" indent="457200" algn="l" rtl="0">
              <a:lnSpc>
                <a:spcPct val="115000"/>
              </a:lnSpc>
              <a:spcBef>
                <a:spcPts val="1599"/>
              </a:spcBef>
              <a:spcAft>
                <a:spcPts val="0"/>
              </a:spcAft>
              <a:buClr>
                <a:srgbClr val="000000"/>
              </a:buClr>
              <a:buSzPts val="1450"/>
              <a:buFont typeface="Arial"/>
              <a:buNone/>
            </a:pPr>
            <a:endParaRPr sz="1300">
              <a:solidFill>
                <a:srgbClr val="272727"/>
              </a:solidFill>
              <a:highlight>
                <a:srgbClr val="F6F6F6"/>
              </a:highligh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3" name="Google Shape;133;g10a820ae3c3_0_8"/>
          <p:cNvSpPr txBox="1"/>
          <p:nvPr/>
        </p:nvSpPr>
        <p:spPr>
          <a:xfrm>
            <a:off x="729360" y="514800"/>
            <a:ext cx="7688400" cy="53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2600"/>
              <a:buFont typeface="Arial"/>
              <a:buNone/>
            </a:pPr>
            <a:r>
              <a:rPr lang="en-US" sz="2600" b="1">
                <a:solidFill>
                  <a:schemeClr val="dk2"/>
                </a:solidFill>
                <a:latin typeface="Raleway"/>
                <a:ea typeface="Raleway"/>
                <a:cs typeface="Raleway"/>
                <a:sym typeface="Raleway"/>
              </a:rPr>
              <a:t>ETL-системы. Функции</a:t>
            </a:r>
            <a:endParaRPr sz="2600">
              <a:solidFill>
                <a:schemeClr val="dk1"/>
              </a:solidFill>
            </a:endParaRPr>
          </a:p>
          <a:p>
            <a:pPr marL="0" marR="0" lvl="0" indent="0" algn="l" rtl="0">
              <a:lnSpc>
                <a:spcPct val="100000"/>
              </a:lnSpc>
              <a:spcBef>
                <a:spcPts val="0"/>
              </a:spcBef>
              <a:spcAft>
                <a:spcPts val="0"/>
              </a:spcAft>
              <a:buClr>
                <a:srgbClr val="000000"/>
              </a:buClr>
              <a:buSzPts val="2600"/>
              <a:buFont typeface="Arial"/>
              <a:buNone/>
            </a:pPr>
            <a:endParaRPr sz="2600" b="1">
              <a:solidFill>
                <a:srgbClr val="1A1A1A"/>
              </a:solidFill>
              <a:latin typeface="Raleway"/>
              <a:ea typeface="Raleway"/>
              <a:cs typeface="Raleway"/>
              <a:sym typeface="Raleway"/>
            </a:endParaRPr>
          </a:p>
        </p:txBody>
      </p:sp>
      <p:sp>
        <p:nvSpPr>
          <p:cNvPr id="134" name="Google Shape;134;g10a820ae3c3_0_8"/>
          <p:cNvSpPr txBox="1"/>
          <p:nvPr/>
        </p:nvSpPr>
        <p:spPr>
          <a:xfrm>
            <a:off x="729350" y="1327451"/>
            <a:ext cx="7688400" cy="3686400"/>
          </a:xfrm>
          <a:prstGeom prst="rect">
            <a:avLst/>
          </a:prstGeom>
          <a:noFill/>
          <a:ln>
            <a:noFill/>
          </a:ln>
        </p:spPr>
        <p:txBody>
          <a:bodyPr spcFirstLastPara="1" wrap="square" lIns="91425" tIns="91425" rIns="91425" bIns="91425" anchor="t" anchorCtr="0">
            <a:noAutofit/>
          </a:bodyPr>
          <a:lstStyle/>
          <a:p>
            <a:pPr marL="0" lvl="0" indent="0" algn="just" rtl="0">
              <a:lnSpc>
                <a:spcPct val="115000"/>
              </a:lnSpc>
              <a:spcBef>
                <a:spcPts val="1200"/>
              </a:spcBef>
              <a:spcAft>
                <a:spcPts val="0"/>
              </a:spcAft>
              <a:buClr>
                <a:schemeClr val="dk1"/>
              </a:buClr>
              <a:buSzPts val="1100"/>
              <a:buFont typeface="Arial"/>
              <a:buNone/>
            </a:pPr>
            <a:r>
              <a:rPr lang="en-US" sz="1300">
                <a:solidFill>
                  <a:schemeClr val="dk1"/>
                </a:solidFill>
              </a:rPr>
              <a:t>Все основные функции ETL системы умещаются в следующий процесс:</a:t>
            </a:r>
            <a:endParaRPr sz="1300">
              <a:solidFill>
                <a:schemeClr val="dk1"/>
              </a:solidFill>
            </a:endParaRPr>
          </a:p>
          <a:p>
            <a:pPr marL="0" lvl="0" indent="0" algn="just" rtl="0">
              <a:lnSpc>
                <a:spcPct val="115000"/>
              </a:lnSpc>
              <a:spcBef>
                <a:spcPts val="1200"/>
              </a:spcBef>
              <a:spcAft>
                <a:spcPts val="0"/>
              </a:spcAft>
              <a:buClr>
                <a:schemeClr val="dk1"/>
              </a:buClr>
              <a:buSzPts val="1100"/>
              <a:buFont typeface="Arial"/>
              <a:buNone/>
            </a:pPr>
            <a:endParaRPr sz="1300">
              <a:solidFill>
                <a:schemeClr val="dk1"/>
              </a:solidFill>
            </a:endParaRPr>
          </a:p>
          <a:p>
            <a:pPr marL="0" lvl="0" indent="0" algn="just" rtl="0">
              <a:lnSpc>
                <a:spcPct val="115000"/>
              </a:lnSpc>
              <a:spcBef>
                <a:spcPts val="1200"/>
              </a:spcBef>
              <a:spcAft>
                <a:spcPts val="0"/>
              </a:spcAft>
              <a:buClr>
                <a:schemeClr val="dk1"/>
              </a:buClr>
              <a:buSzPts val="1100"/>
              <a:buFont typeface="Arial"/>
              <a:buNone/>
            </a:pPr>
            <a:endParaRPr sz="1300">
              <a:solidFill>
                <a:schemeClr val="dk1"/>
              </a:solidFill>
            </a:endParaRPr>
          </a:p>
          <a:p>
            <a:pPr marL="0" lvl="0" indent="0" algn="just" rtl="0">
              <a:lnSpc>
                <a:spcPct val="115000"/>
              </a:lnSpc>
              <a:spcBef>
                <a:spcPts val="1200"/>
              </a:spcBef>
              <a:spcAft>
                <a:spcPts val="0"/>
              </a:spcAft>
              <a:buClr>
                <a:schemeClr val="dk1"/>
              </a:buClr>
              <a:buSzPts val="1100"/>
              <a:buFont typeface="Arial"/>
              <a:buNone/>
            </a:pPr>
            <a:endParaRPr sz="1300">
              <a:solidFill>
                <a:schemeClr val="dk1"/>
              </a:solidFill>
            </a:endParaRPr>
          </a:p>
          <a:p>
            <a:pPr marL="0" lvl="0" indent="0" algn="just" rtl="0">
              <a:lnSpc>
                <a:spcPct val="115000"/>
              </a:lnSpc>
              <a:spcBef>
                <a:spcPts val="1200"/>
              </a:spcBef>
              <a:spcAft>
                <a:spcPts val="0"/>
              </a:spcAft>
              <a:buClr>
                <a:schemeClr val="dk1"/>
              </a:buClr>
              <a:buSzPts val="1100"/>
              <a:buFont typeface="Arial"/>
              <a:buNone/>
            </a:pPr>
            <a:endParaRPr sz="1300">
              <a:solidFill>
                <a:schemeClr val="dk1"/>
              </a:solidFill>
            </a:endParaRPr>
          </a:p>
          <a:p>
            <a:pPr marL="0" lvl="0" indent="0" algn="just" rtl="0">
              <a:lnSpc>
                <a:spcPct val="115000"/>
              </a:lnSpc>
              <a:spcBef>
                <a:spcPts val="1200"/>
              </a:spcBef>
              <a:spcAft>
                <a:spcPts val="0"/>
              </a:spcAft>
              <a:buClr>
                <a:schemeClr val="dk1"/>
              </a:buClr>
              <a:buSzPts val="1100"/>
              <a:buFont typeface="Arial"/>
              <a:buNone/>
            </a:pPr>
            <a:r>
              <a:rPr lang="en-US" sz="1300">
                <a:solidFill>
                  <a:schemeClr val="dk1"/>
                </a:solidFill>
              </a:rPr>
              <a:t>ETL инструменты собирают, преобразуют и хранят данные из миллионов транзакций в самых разных источниках данных и потоках. Эта возможность предоставляет множество новых возможностей: анализ исторических записей для оптимизации процесса продаж, корректировка цен и запасов в реальном времени, использование машинного обучения и искусственного интеллекта для создания прогнозных моделей, разработка новых потоков доходов, переход в облако и многое другое.</a:t>
            </a:r>
            <a:endParaRPr sz="1300">
              <a:solidFill>
                <a:schemeClr val="dk1"/>
              </a:solidFill>
            </a:endParaRPr>
          </a:p>
          <a:p>
            <a:pPr marL="0" marR="71437" lvl="0" indent="457200" algn="l" rtl="0">
              <a:lnSpc>
                <a:spcPct val="115000"/>
              </a:lnSpc>
              <a:spcBef>
                <a:spcPts val="1599"/>
              </a:spcBef>
              <a:spcAft>
                <a:spcPts val="0"/>
              </a:spcAft>
              <a:buClr>
                <a:srgbClr val="000000"/>
              </a:buClr>
              <a:buSzPts val="1450"/>
              <a:buFont typeface="Arial"/>
              <a:buNone/>
            </a:pPr>
            <a:endParaRPr sz="1300">
              <a:solidFill>
                <a:srgbClr val="272727"/>
              </a:solidFill>
              <a:highlight>
                <a:srgbClr val="F6F6F6"/>
              </a:highlight>
            </a:endParaRPr>
          </a:p>
        </p:txBody>
      </p:sp>
      <p:pic>
        <p:nvPicPr>
          <p:cNvPr id="135" name="Google Shape;135;g10a820ae3c3_0_8"/>
          <p:cNvPicPr preferRelativeResize="0"/>
          <p:nvPr/>
        </p:nvPicPr>
        <p:blipFill>
          <a:blip r:embed="rId3">
            <a:alphaModFix/>
          </a:blip>
          <a:stretch>
            <a:fillRect/>
          </a:stretch>
        </p:blipFill>
        <p:spPr>
          <a:xfrm>
            <a:off x="846525" y="1578250"/>
            <a:ext cx="7937476" cy="17313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Google Shape;140;p4"/>
          <p:cNvSpPr txBox="1"/>
          <p:nvPr/>
        </p:nvSpPr>
        <p:spPr>
          <a:xfrm>
            <a:off x="729360" y="525600"/>
            <a:ext cx="7688520" cy="53496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2400"/>
              </a:spcBef>
              <a:spcAft>
                <a:spcPts val="0"/>
              </a:spcAft>
              <a:buClr>
                <a:schemeClr val="dk1"/>
              </a:buClr>
              <a:buSzPts val="1100"/>
              <a:buFont typeface="Arial"/>
              <a:buNone/>
            </a:pPr>
            <a:r>
              <a:rPr lang="en-US" sz="2400" b="1">
                <a:solidFill>
                  <a:schemeClr val="dk1"/>
                </a:solidFill>
                <a:latin typeface="Times New Roman"/>
                <a:ea typeface="Times New Roman"/>
                <a:cs typeface="Times New Roman"/>
                <a:sym typeface="Times New Roman"/>
              </a:rPr>
              <a:t>Apache NiFi</a:t>
            </a:r>
            <a:endParaRPr sz="2400" b="1">
              <a:solidFill>
                <a:schemeClr val="dk1"/>
              </a:solidFill>
              <a:latin typeface="Times New Roman"/>
              <a:ea typeface="Times New Roman"/>
              <a:cs typeface="Times New Roman"/>
              <a:sym typeface="Times New Roman"/>
            </a:endParaRPr>
          </a:p>
          <a:p>
            <a:pPr marL="0" marR="0" lvl="0" indent="0" algn="l" rtl="0">
              <a:lnSpc>
                <a:spcPct val="100000"/>
              </a:lnSpc>
              <a:spcBef>
                <a:spcPts val="600"/>
              </a:spcBef>
              <a:spcAft>
                <a:spcPts val="0"/>
              </a:spcAft>
              <a:buClr>
                <a:srgbClr val="000000"/>
              </a:buClr>
              <a:buSzPts val="2600"/>
              <a:buFont typeface="Arial"/>
              <a:buNone/>
            </a:pPr>
            <a:endParaRPr sz="2600" b="1">
              <a:solidFill>
                <a:srgbClr val="1A1A1A"/>
              </a:solidFill>
              <a:latin typeface="Raleway"/>
              <a:ea typeface="Raleway"/>
              <a:cs typeface="Raleway"/>
              <a:sym typeface="Raleway"/>
            </a:endParaRPr>
          </a:p>
        </p:txBody>
      </p:sp>
      <p:sp>
        <p:nvSpPr>
          <p:cNvPr id="141" name="Google Shape;141;p4"/>
          <p:cNvSpPr txBox="1"/>
          <p:nvPr/>
        </p:nvSpPr>
        <p:spPr>
          <a:xfrm>
            <a:off x="729350" y="1296600"/>
            <a:ext cx="7688400" cy="3621600"/>
          </a:xfrm>
          <a:prstGeom prst="rect">
            <a:avLst/>
          </a:prstGeom>
          <a:noFill/>
          <a:ln>
            <a:noFill/>
          </a:ln>
        </p:spPr>
        <p:txBody>
          <a:bodyPr spcFirstLastPara="1" wrap="square" lIns="91425" tIns="91425" rIns="91425" bIns="91425" anchor="t" anchorCtr="0">
            <a:noAutofit/>
          </a:bodyPr>
          <a:lstStyle/>
          <a:p>
            <a:pPr marL="0" marR="0" lvl="0" indent="0" algn="just" rtl="0">
              <a:lnSpc>
                <a:spcPct val="115000"/>
              </a:lnSpc>
              <a:spcBef>
                <a:spcPts val="901"/>
              </a:spcBef>
              <a:spcAft>
                <a:spcPts val="0"/>
              </a:spcAft>
              <a:buClr>
                <a:schemeClr val="dk1"/>
              </a:buClr>
              <a:buSzPts val="1450"/>
              <a:buFont typeface="Arial"/>
              <a:buNone/>
            </a:pPr>
            <a:r>
              <a:rPr lang="en-US" sz="1450" b="0" i="0" u="none" strike="noStrike" cap="none">
                <a:solidFill>
                  <a:srgbClr val="191000"/>
                </a:solidFill>
                <a:latin typeface="Lato"/>
                <a:ea typeface="Lato"/>
                <a:cs typeface="Lato"/>
                <a:sym typeface="Lato"/>
              </a:rPr>
              <a:t>	</a:t>
            </a:r>
            <a:r>
              <a:rPr lang="en-US" sz="1450">
                <a:solidFill>
                  <a:srgbClr val="191000"/>
                </a:solidFill>
                <a:latin typeface="Times New Roman"/>
                <a:ea typeface="Times New Roman"/>
                <a:cs typeface="Times New Roman"/>
                <a:sym typeface="Times New Roman"/>
              </a:rPr>
              <a:t>Название </a:t>
            </a:r>
            <a:r>
              <a:rPr lang="en-US" sz="1450" b="1">
                <a:solidFill>
                  <a:srgbClr val="191000"/>
                </a:solidFill>
                <a:latin typeface="Times New Roman"/>
                <a:ea typeface="Times New Roman"/>
                <a:cs typeface="Times New Roman"/>
                <a:sym typeface="Times New Roman"/>
              </a:rPr>
              <a:t>NiFi </a:t>
            </a:r>
            <a:r>
              <a:rPr lang="en-US" sz="1450">
                <a:solidFill>
                  <a:srgbClr val="191000"/>
                </a:solidFill>
                <a:latin typeface="Times New Roman"/>
                <a:ea typeface="Times New Roman"/>
                <a:cs typeface="Times New Roman"/>
                <a:sym typeface="Times New Roman"/>
              </a:rPr>
              <a:t>происходит от «Niagara Files». Проект в течение восьми лет разрабатывался агентством национальной безопасности США, а в ноябре 2014 года его исходный код был открыт и передан Apache Software Foundation в рамках программы по передаче технологий (NSA Technology Transfer Program).</a:t>
            </a:r>
            <a:endParaRPr sz="1450">
              <a:solidFill>
                <a:srgbClr val="191000"/>
              </a:solidFill>
              <a:latin typeface="Times New Roman"/>
              <a:ea typeface="Times New Roman"/>
              <a:cs typeface="Times New Roman"/>
              <a:sym typeface="Times New Roman"/>
            </a:endParaRPr>
          </a:p>
          <a:p>
            <a:pPr marL="0" marR="0" lvl="0" indent="0" algn="just" rtl="0">
              <a:lnSpc>
                <a:spcPct val="115000"/>
              </a:lnSpc>
              <a:spcBef>
                <a:spcPts val="901"/>
              </a:spcBef>
              <a:spcAft>
                <a:spcPts val="0"/>
              </a:spcAft>
              <a:buClr>
                <a:schemeClr val="dk1"/>
              </a:buClr>
              <a:buSzPts val="1100"/>
              <a:buFont typeface="Arial"/>
              <a:buNone/>
            </a:pPr>
            <a:r>
              <a:rPr lang="en-US" sz="1450">
                <a:solidFill>
                  <a:srgbClr val="191000"/>
                </a:solidFill>
                <a:latin typeface="Times New Roman"/>
                <a:ea typeface="Times New Roman"/>
                <a:cs typeface="Times New Roman"/>
                <a:sym typeface="Times New Roman"/>
              </a:rPr>
              <a:t>	</a:t>
            </a:r>
            <a:r>
              <a:rPr lang="en-US" sz="1450" b="1">
                <a:solidFill>
                  <a:srgbClr val="191000"/>
                </a:solidFill>
                <a:latin typeface="Times New Roman"/>
                <a:ea typeface="Times New Roman"/>
                <a:cs typeface="Times New Roman"/>
                <a:sym typeface="Times New Roman"/>
              </a:rPr>
              <a:t>NiFi </a:t>
            </a:r>
            <a:r>
              <a:rPr lang="en-US" sz="1450">
                <a:solidFill>
                  <a:srgbClr val="191000"/>
                </a:solidFill>
                <a:latin typeface="Times New Roman"/>
                <a:ea typeface="Times New Roman"/>
                <a:cs typeface="Times New Roman"/>
                <a:sym typeface="Times New Roman"/>
              </a:rPr>
              <a:t>— это open source ETL/ELT-инструмент, который умеет работать со множеством систем, причем не только класса Big Data и Data Warehouse. Вот некоторые из них: HDFS, Hive, HBase, Solr, Cassandra, MongoDB, ElastcSearch, Kafka, RabbitMQ, Syslog, HTTPS, SFTP. Ознакомиться с полным списком можно в официальной документации.</a:t>
            </a:r>
            <a:endParaRPr sz="1450">
              <a:solidFill>
                <a:srgbClr val="191000"/>
              </a:solidFill>
              <a:latin typeface="Times New Roman"/>
              <a:ea typeface="Times New Roman"/>
              <a:cs typeface="Times New Roman"/>
              <a:sym typeface="Times New Roman"/>
            </a:endParaRPr>
          </a:p>
          <a:p>
            <a:pPr marL="0" marR="0" lvl="0" indent="0" algn="l" rtl="0">
              <a:lnSpc>
                <a:spcPct val="115000"/>
              </a:lnSpc>
              <a:spcBef>
                <a:spcPts val="901"/>
              </a:spcBef>
              <a:spcAft>
                <a:spcPts val="0"/>
              </a:spcAft>
              <a:buClr>
                <a:schemeClr val="dk1"/>
              </a:buClr>
              <a:buSzPts val="1450"/>
              <a:buFont typeface="Arial"/>
              <a:buNone/>
            </a:pPr>
            <a:endParaRPr sz="1450">
              <a:solidFill>
                <a:srgbClr val="191000"/>
              </a:solidFill>
              <a:latin typeface="Lato"/>
              <a:ea typeface="Lato"/>
              <a:cs typeface="Lato"/>
              <a:sym typeface="Lato"/>
            </a:endParaRPr>
          </a:p>
          <a:p>
            <a:pPr marL="0" marR="0" lvl="0" indent="457200" algn="l" rtl="0">
              <a:lnSpc>
                <a:spcPct val="115000"/>
              </a:lnSpc>
              <a:spcBef>
                <a:spcPts val="901"/>
              </a:spcBef>
              <a:spcAft>
                <a:spcPts val="0"/>
              </a:spcAft>
              <a:buClr>
                <a:schemeClr val="dk1"/>
              </a:buClr>
              <a:buSzPts val="1450"/>
              <a:buFont typeface="Arial"/>
              <a:buNone/>
            </a:pPr>
            <a:endParaRPr sz="1450" b="0" i="0" u="none" strike="noStrike" cap="none">
              <a:solidFill>
                <a:srgbClr val="000000"/>
              </a:solidFill>
              <a:latin typeface="Lato"/>
              <a:ea typeface="Lato"/>
              <a:cs typeface="Lato"/>
              <a:sym typeface="Lato"/>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p3"/>
          <p:cNvSpPr txBox="1"/>
          <p:nvPr/>
        </p:nvSpPr>
        <p:spPr>
          <a:xfrm>
            <a:off x="727560" y="536400"/>
            <a:ext cx="7688520" cy="53496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600"/>
              <a:buFont typeface="Arial"/>
              <a:buNone/>
            </a:pPr>
            <a:r>
              <a:rPr lang="en-US" sz="2600" b="1">
                <a:solidFill>
                  <a:srgbClr val="1A1A1A"/>
                </a:solidFill>
                <a:latin typeface="Raleway"/>
                <a:ea typeface="Raleway"/>
                <a:cs typeface="Raleway"/>
                <a:sym typeface="Raleway"/>
              </a:rPr>
              <a:t>Apache NiFi — Компоненты</a:t>
            </a:r>
            <a:endParaRPr sz="2600" b="0" i="0" u="none" strike="noStrike" cap="none">
              <a:solidFill>
                <a:srgbClr val="000000"/>
              </a:solidFill>
              <a:latin typeface="Arial"/>
              <a:ea typeface="Arial"/>
              <a:cs typeface="Arial"/>
              <a:sym typeface="Arial"/>
            </a:endParaRPr>
          </a:p>
        </p:txBody>
      </p:sp>
      <p:sp>
        <p:nvSpPr>
          <p:cNvPr id="147" name="Google Shape;147;p3"/>
          <p:cNvSpPr txBox="1"/>
          <p:nvPr/>
        </p:nvSpPr>
        <p:spPr>
          <a:xfrm>
            <a:off x="729350" y="1896676"/>
            <a:ext cx="7688400" cy="3064500"/>
          </a:xfrm>
          <a:prstGeom prst="rect">
            <a:avLst/>
          </a:prstGeom>
          <a:noFill/>
          <a:ln>
            <a:noFill/>
          </a:ln>
        </p:spPr>
        <p:txBody>
          <a:bodyPr spcFirstLastPara="1" wrap="square" lIns="91425" tIns="91425" rIns="91425" bIns="91425" anchor="t" anchorCtr="0">
            <a:noAutofit/>
          </a:bodyPr>
          <a:lstStyle/>
          <a:p>
            <a:pPr marL="0" marR="0" lvl="0" indent="0" algn="just" rtl="0">
              <a:lnSpc>
                <a:spcPct val="115000"/>
              </a:lnSpc>
              <a:spcBef>
                <a:spcPts val="901"/>
              </a:spcBef>
              <a:spcAft>
                <a:spcPts val="0"/>
              </a:spcAft>
              <a:buClr>
                <a:srgbClr val="000000"/>
              </a:buClr>
              <a:buSzPts val="1450"/>
              <a:buFont typeface="Arial"/>
              <a:buNone/>
            </a:pPr>
            <a:r>
              <a:rPr lang="en-US" sz="1450" b="1">
                <a:solidFill>
                  <a:srgbClr val="191000"/>
                </a:solidFill>
                <a:latin typeface="Times New Roman"/>
                <a:ea typeface="Times New Roman"/>
                <a:cs typeface="Times New Roman"/>
                <a:sym typeface="Times New Roman"/>
              </a:rPr>
              <a:t>Apache NiFi</a:t>
            </a:r>
            <a:r>
              <a:rPr lang="en-US" sz="1450">
                <a:solidFill>
                  <a:srgbClr val="191000"/>
                </a:solidFill>
                <a:latin typeface="Times New Roman"/>
                <a:ea typeface="Times New Roman"/>
                <a:cs typeface="Times New Roman"/>
                <a:sym typeface="Times New Roman"/>
              </a:rPr>
              <a:t> состоит из веб-сервера, контроллера потока и процессора, который работает на виртуальной машине Java. Он также имеет 3 репозитория Flowfile Repository, Content Repository и Provenance Repository, как показано на рисунке ниже.</a:t>
            </a:r>
            <a:endParaRPr sz="1450" i="0" u="none" strike="noStrike" cap="none">
              <a:solidFill>
                <a:srgbClr val="000000"/>
              </a:solidFill>
              <a:latin typeface="Times New Roman"/>
              <a:ea typeface="Times New Roman"/>
              <a:cs typeface="Times New Roman"/>
              <a:sym typeface="Times New Roman"/>
            </a:endParaRPr>
          </a:p>
        </p:txBody>
      </p:sp>
      <p:pic>
        <p:nvPicPr>
          <p:cNvPr id="148" name="Google Shape;148;p3"/>
          <p:cNvPicPr preferRelativeResize="0"/>
          <p:nvPr/>
        </p:nvPicPr>
        <p:blipFill>
          <a:blip r:embed="rId3">
            <a:alphaModFix/>
          </a:blip>
          <a:stretch>
            <a:fillRect/>
          </a:stretch>
        </p:blipFill>
        <p:spPr>
          <a:xfrm>
            <a:off x="4168375" y="2775975"/>
            <a:ext cx="4249375" cy="21317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5"/>
          <p:cNvSpPr txBox="1"/>
          <p:nvPr/>
        </p:nvSpPr>
        <p:spPr>
          <a:xfrm>
            <a:off x="727560" y="525600"/>
            <a:ext cx="7688520" cy="53496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2600"/>
              <a:buFont typeface="Arial"/>
              <a:buNone/>
            </a:pPr>
            <a:r>
              <a:rPr lang="en-US" sz="2600" b="1">
                <a:solidFill>
                  <a:schemeClr val="dk2"/>
                </a:solidFill>
                <a:latin typeface="Raleway"/>
                <a:ea typeface="Raleway"/>
                <a:cs typeface="Raleway"/>
                <a:sym typeface="Raleway"/>
              </a:rPr>
              <a:t>Apache NiFi — Основные понятия</a:t>
            </a:r>
            <a:endParaRPr sz="2600">
              <a:solidFill>
                <a:schemeClr val="dk1"/>
              </a:solidFill>
            </a:endParaRPr>
          </a:p>
          <a:p>
            <a:pPr marL="0" marR="0" lvl="0" indent="0" algn="l" rtl="0">
              <a:lnSpc>
                <a:spcPct val="100000"/>
              </a:lnSpc>
              <a:spcBef>
                <a:spcPts val="0"/>
              </a:spcBef>
              <a:spcAft>
                <a:spcPts val="0"/>
              </a:spcAft>
              <a:buClr>
                <a:srgbClr val="000000"/>
              </a:buClr>
              <a:buSzPts val="2600"/>
              <a:buFont typeface="Arial"/>
              <a:buNone/>
            </a:pPr>
            <a:endParaRPr sz="2600" b="1">
              <a:solidFill>
                <a:srgbClr val="1A1A1A"/>
              </a:solidFill>
              <a:latin typeface="Raleway"/>
              <a:ea typeface="Raleway"/>
              <a:cs typeface="Raleway"/>
              <a:sym typeface="Raleway"/>
            </a:endParaRPr>
          </a:p>
        </p:txBody>
      </p:sp>
      <p:sp>
        <p:nvSpPr>
          <p:cNvPr id="154" name="Google Shape;154;p5"/>
          <p:cNvSpPr txBox="1"/>
          <p:nvPr/>
        </p:nvSpPr>
        <p:spPr>
          <a:xfrm>
            <a:off x="729360" y="1403640"/>
            <a:ext cx="7688520" cy="364284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500"/>
              </a:spcBef>
              <a:spcAft>
                <a:spcPts val="0"/>
              </a:spcAft>
              <a:buClr>
                <a:schemeClr val="dk1"/>
              </a:buClr>
              <a:buSzPts val="1100"/>
              <a:buFont typeface="Arial"/>
              <a:buNone/>
            </a:pPr>
            <a:r>
              <a:rPr lang="en-US" sz="1450" b="0" i="0" u="none" strike="noStrike" cap="none">
                <a:solidFill>
                  <a:srgbClr val="000000"/>
                </a:solidFill>
                <a:latin typeface="Times New Roman"/>
                <a:ea typeface="Times New Roman"/>
                <a:cs typeface="Times New Roman"/>
                <a:sym typeface="Times New Roman"/>
              </a:rPr>
              <a:t> </a:t>
            </a:r>
            <a:r>
              <a:rPr lang="en-US" sz="1450">
                <a:latin typeface="Times New Roman"/>
                <a:ea typeface="Times New Roman"/>
                <a:cs typeface="Times New Roman"/>
                <a:sym typeface="Times New Roman"/>
              </a:rPr>
              <a:t>  </a:t>
            </a:r>
            <a:r>
              <a:rPr lang="en-US" sz="1350">
                <a:latin typeface="Times New Roman"/>
                <a:ea typeface="Times New Roman"/>
                <a:cs typeface="Times New Roman"/>
                <a:sym typeface="Times New Roman"/>
              </a:rPr>
              <a:t>• </a:t>
            </a:r>
            <a:r>
              <a:rPr lang="en-US" sz="1350" b="1">
                <a:latin typeface="Times New Roman"/>
                <a:ea typeface="Times New Roman"/>
                <a:cs typeface="Times New Roman"/>
                <a:sym typeface="Times New Roman"/>
              </a:rPr>
              <a:t>Группа процессов</a:t>
            </a:r>
            <a:r>
              <a:rPr lang="en-US" sz="1350">
                <a:latin typeface="Times New Roman"/>
                <a:ea typeface="Times New Roman"/>
                <a:cs typeface="Times New Roman"/>
                <a:sym typeface="Times New Roman"/>
              </a:rPr>
              <a:t> — это группа потоков NiFi, которая помогает пользователю управлять и поддерживать потоки в иерархическом порядке.</a:t>
            </a:r>
            <a:endParaRPr sz="1350">
              <a:latin typeface="Times New Roman"/>
              <a:ea typeface="Times New Roman"/>
              <a:cs typeface="Times New Roman"/>
              <a:sym typeface="Times New Roman"/>
            </a:endParaRPr>
          </a:p>
          <a:p>
            <a:pPr marL="0" marR="0" lvl="0" indent="0" algn="l" rtl="0">
              <a:lnSpc>
                <a:spcPct val="115000"/>
              </a:lnSpc>
              <a:spcBef>
                <a:spcPts val="500"/>
              </a:spcBef>
              <a:spcAft>
                <a:spcPts val="0"/>
              </a:spcAft>
              <a:buClr>
                <a:schemeClr val="dk1"/>
              </a:buClr>
              <a:buSzPts val="1100"/>
              <a:buFont typeface="Arial"/>
              <a:buNone/>
            </a:pPr>
            <a:r>
              <a:rPr lang="en-US" sz="1350">
                <a:latin typeface="Times New Roman"/>
                <a:ea typeface="Times New Roman"/>
                <a:cs typeface="Times New Roman"/>
                <a:sym typeface="Times New Roman"/>
              </a:rPr>
              <a:t>    • </a:t>
            </a:r>
            <a:r>
              <a:rPr lang="en-US" sz="1350" b="1">
                <a:latin typeface="Times New Roman"/>
                <a:ea typeface="Times New Roman"/>
                <a:cs typeface="Times New Roman"/>
                <a:sym typeface="Times New Roman"/>
              </a:rPr>
              <a:t>Поток </a:t>
            </a:r>
            <a:r>
              <a:rPr lang="en-US" sz="1350">
                <a:latin typeface="Times New Roman"/>
                <a:ea typeface="Times New Roman"/>
                <a:cs typeface="Times New Roman"/>
                <a:sym typeface="Times New Roman"/>
              </a:rPr>
              <a:t>— создается для соединения разных процессоров для передачи и изменения данных, если это необходимо, из одного источника данных или источников в другие источники данных назначения.</a:t>
            </a:r>
            <a:endParaRPr sz="1350">
              <a:latin typeface="Times New Roman"/>
              <a:ea typeface="Times New Roman"/>
              <a:cs typeface="Times New Roman"/>
              <a:sym typeface="Times New Roman"/>
            </a:endParaRPr>
          </a:p>
          <a:p>
            <a:pPr marL="0" marR="0" lvl="0" indent="0" algn="l" rtl="0">
              <a:lnSpc>
                <a:spcPct val="115000"/>
              </a:lnSpc>
              <a:spcBef>
                <a:spcPts val="500"/>
              </a:spcBef>
              <a:spcAft>
                <a:spcPts val="0"/>
              </a:spcAft>
              <a:buClr>
                <a:schemeClr val="dk1"/>
              </a:buClr>
              <a:buSzPts val="1100"/>
              <a:buFont typeface="Arial"/>
              <a:buNone/>
            </a:pPr>
            <a:r>
              <a:rPr lang="en-US" sz="1350">
                <a:latin typeface="Times New Roman"/>
                <a:ea typeface="Times New Roman"/>
                <a:cs typeface="Times New Roman"/>
                <a:sym typeface="Times New Roman"/>
              </a:rPr>
              <a:t>   • </a:t>
            </a:r>
            <a:r>
              <a:rPr lang="en-US" sz="1350" b="1">
                <a:latin typeface="Times New Roman"/>
                <a:ea typeface="Times New Roman"/>
                <a:cs typeface="Times New Roman"/>
                <a:sym typeface="Times New Roman"/>
              </a:rPr>
              <a:t>Процессор </a:t>
            </a:r>
            <a:r>
              <a:rPr lang="en-US" sz="1350">
                <a:latin typeface="Times New Roman"/>
                <a:ea typeface="Times New Roman"/>
                <a:cs typeface="Times New Roman"/>
                <a:sym typeface="Times New Roman"/>
              </a:rPr>
              <a:t>. Процессор — это Java-модуль, отвечающий за выборку данных из системы источников или сохранение их в системе назначения. Другие процессоры также используются для добавления атрибутов или изменения содержимого в потоковом файле.</a:t>
            </a:r>
            <a:endParaRPr sz="1350">
              <a:latin typeface="Times New Roman"/>
              <a:ea typeface="Times New Roman"/>
              <a:cs typeface="Times New Roman"/>
              <a:sym typeface="Times New Roman"/>
            </a:endParaRPr>
          </a:p>
          <a:p>
            <a:pPr marL="0" marR="0" lvl="0" indent="0" algn="l" rtl="0">
              <a:lnSpc>
                <a:spcPct val="115000"/>
              </a:lnSpc>
              <a:spcBef>
                <a:spcPts val="500"/>
              </a:spcBef>
              <a:spcAft>
                <a:spcPts val="0"/>
              </a:spcAft>
              <a:buClr>
                <a:schemeClr val="dk1"/>
              </a:buClr>
              <a:buSzPts val="1100"/>
              <a:buFont typeface="Arial"/>
              <a:buNone/>
            </a:pPr>
            <a:r>
              <a:rPr lang="en-US" sz="1350">
                <a:latin typeface="Times New Roman"/>
                <a:ea typeface="Times New Roman"/>
                <a:cs typeface="Times New Roman"/>
                <a:sym typeface="Times New Roman"/>
              </a:rPr>
              <a:t>    • </a:t>
            </a:r>
            <a:r>
              <a:rPr lang="en-US" sz="1350" b="1">
                <a:latin typeface="Times New Roman"/>
                <a:ea typeface="Times New Roman"/>
                <a:cs typeface="Times New Roman"/>
                <a:sym typeface="Times New Roman"/>
              </a:rPr>
              <a:t>Flowfile </a:t>
            </a:r>
            <a:r>
              <a:rPr lang="en-US" sz="1350">
                <a:latin typeface="Times New Roman"/>
                <a:ea typeface="Times New Roman"/>
                <a:cs typeface="Times New Roman"/>
                <a:sym typeface="Times New Roman"/>
              </a:rPr>
              <a:t>— это основное использование NiFi, которое представляет собой единый объект данных, выбранных из исходной системы в NiFi. NiFiprocessor делает изменения в потоковый файл, в то время как он перемещается от исходного процессора к месту назначения. Различные процессы, такие как CREATE, CLONE, RECEIVE и т. Д., Выполняются в поточном файле различными процессорами в потоке.</a:t>
            </a:r>
            <a:endParaRPr sz="1350">
              <a:latin typeface="Times New Roman"/>
              <a:ea typeface="Times New Roman"/>
              <a:cs typeface="Times New Roman"/>
              <a:sym typeface="Times New Roman"/>
            </a:endParaRPr>
          </a:p>
          <a:p>
            <a:pPr marL="0" marR="0" lvl="0" indent="0" algn="l" rtl="0">
              <a:lnSpc>
                <a:spcPct val="115000"/>
              </a:lnSpc>
              <a:spcBef>
                <a:spcPts val="500"/>
              </a:spcBef>
              <a:spcAft>
                <a:spcPts val="0"/>
              </a:spcAft>
              <a:buClr>
                <a:schemeClr val="dk1"/>
              </a:buClr>
              <a:buSzPts val="1100"/>
              <a:buFont typeface="Arial"/>
              <a:buNone/>
            </a:pPr>
            <a:r>
              <a:rPr lang="en-US" sz="1350">
                <a:latin typeface="Times New Roman"/>
                <a:ea typeface="Times New Roman"/>
                <a:cs typeface="Times New Roman"/>
                <a:sym typeface="Times New Roman"/>
              </a:rPr>
              <a:t>    • </a:t>
            </a:r>
            <a:r>
              <a:rPr lang="en-US" sz="1350" b="1">
                <a:latin typeface="Times New Roman"/>
                <a:ea typeface="Times New Roman"/>
                <a:cs typeface="Times New Roman"/>
                <a:sym typeface="Times New Roman"/>
              </a:rPr>
              <a:t>Событие </a:t>
            </a:r>
            <a:r>
              <a:rPr lang="en-US" sz="1350">
                <a:latin typeface="Times New Roman"/>
                <a:ea typeface="Times New Roman"/>
                <a:cs typeface="Times New Roman"/>
                <a:sym typeface="Times New Roman"/>
              </a:rPr>
              <a:t>— события представляют изменение потока файла при прохождении потока NiFi. Эти события отслеживаются в происхождении данных.</a:t>
            </a:r>
            <a:endParaRPr sz="1350">
              <a:latin typeface="Times New Roman"/>
              <a:ea typeface="Times New Roman"/>
              <a:cs typeface="Times New Roman"/>
              <a:sym typeface="Times New Roman"/>
            </a:endParaRPr>
          </a:p>
          <a:p>
            <a:pPr marL="0" marR="0" lvl="0" indent="0" algn="just" rtl="0">
              <a:lnSpc>
                <a:spcPct val="115000"/>
              </a:lnSpc>
              <a:spcBef>
                <a:spcPts val="500"/>
              </a:spcBef>
              <a:spcAft>
                <a:spcPts val="0"/>
              </a:spcAft>
              <a:buClr>
                <a:schemeClr val="dk1"/>
              </a:buClr>
              <a:buSzPts val="1100"/>
              <a:buFont typeface="Arial"/>
              <a:buNone/>
            </a:pPr>
            <a:r>
              <a:rPr lang="en-US" sz="1350">
                <a:latin typeface="Times New Roman"/>
                <a:ea typeface="Times New Roman"/>
                <a:cs typeface="Times New Roman"/>
                <a:sym typeface="Times New Roman"/>
              </a:rPr>
              <a:t>    </a:t>
            </a:r>
            <a:endParaRPr sz="1300" b="0" i="0" u="none" strike="noStrike" cap="none">
              <a:solidFill>
                <a:srgbClr val="000000"/>
              </a:solidFill>
              <a:latin typeface="Times New Roman"/>
              <a:ea typeface="Times New Roman"/>
              <a:cs typeface="Times New Roman"/>
              <a:sym typeface="Times New Roman"/>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6"/>
          <p:cNvSpPr txBox="1"/>
          <p:nvPr/>
        </p:nvSpPr>
        <p:spPr>
          <a:xfrm>
            <a:off x="727560" y="558000"/>
            <a:ext cx="7688520" cy="53496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2600"/>
              <a:buFont typeface="Arial"/>
              <a:buNone/>
            </a:pPr>
            <a:r>
              <a:rPr lang="en-US" sz="2600" b="1">
                <a:solidFill>
                  <a:schemeClr val="dk2"/>
                </a:solidFill>
                <a:latin typeface="Raleway"/>
                <a:ea typeface="Raleway"/>
                <a:cs typeface="Raleway"/>
                <a:sym typeface="Raleway"/>
              </a:rPr>
              <a:t>Преимущества Apache NiFi</a:t>
            </a:r>
            <a:endParaRPr sz="2600" b="0" i="0" u="none" strike="noStrike" cap="none">
              <a:solidFill>
                <a:srgbClr val="000000"/>
              </a:solidFill>
              <a:latin typeface="Arial"/>
              <a:ea typeface="Arial"/>
              <a:cs typeface="Arial"/>
              <a:sym typeface="Arial"/>
            </a:endParaRPr>
          </a:p>
        </p:txBody>
      </p:sp>
      <p:sp>
        <p:nvSpPr>
          <p:cNvPr id="160" name="Google Shape;160;p6"/>
          <p:cNvSpPr txBox="1"/>
          <p:nvPr/>
        </p:nvSpPr>
        <p:spPr>
          <a:xfrm>
            <a:off x="729350" y="1403750"/>
            <a:ext cx="7842600" cy="3589800"/>
          </a:xfrm>
          <a:prstGeom prst="rect">
            <a:avLst/>
          </a:prstGeom>
          <a:noFill/>
          <a:ln>
            <a:noFill/>
          </a:ln>
        </p:spPr>
        <p:txBody>
          <a:bodyPr spcFirstLastPara="1" wrap="square" lIns="91425" tIns="91425" rIns="91425" bIns="91425" anchor="t" anchorCtr="0">
            <a:noAutofit/>
          </a:bodyPr>
          <a:lstStyle/>
          <a:p>
            <a:pPr marL="0" marR="0" lvl="0" indent="457200" algn="l" rtl="0">
              <a:lnSpc>
                <a:spcPct val="100000"/>
              </a:lnSpc>
              <a:spcBef>
                <a:spcPts val="500"/>
              </a:spcBef>
              <a:spcAft>
                <a:spcPts val="0"/>
              </a:spcAft>
              <a:buClr>
                <a:schemeClr val="dk1"/>
              </a:buClr>
              <a:buSzPts val="1100"/>
              <a:buFont typeface="Arial"/>
              <a:buNone/>
            </a:pPr>
            <a:r>
              <a:rPr lang="en-US" sz="1500">
                <a:latin typeface="Lato"/>
                <a:ea typeface="Lato"/>
                <a:cs typeface="Lato"/>
                <a:sym typeface="Lato"/>
              </a:rPr>
              <a:t>    • Apache NiFi позволяет получать данные с удаленных компьютеров с помощью SFTP и гарантирует передачу данных.</a:t>
            </a:r>
            <a:endParaRPr sz="1500">
              <a:latin typeface="Lato"/>
              <a:ea typeface="Lato"/>
              <a:cs typeface="Lato"/>
              <a:sym typeface="Lato"/>
            </a:endParaRPr>
          </a:p>
          <a:p>
            <a:pPr marL="0" marR="0" lvl="0" indent="457200" algn="l" rtl="0">
              <a:lnSpc>
                <a:spcPct val="100000"/>
              </a:lnSpc>
              <a:spcBef>
                <a:spcPts val="500"/>
              </a:spcBef>
              <a:spcAft>
                <a:spcPts val="0"/>
              </a:spcAft>
              <a:buClr>
                <a:schemeClr val="dk1"/>
              </a:buClr>
              <a:buSzPts val="1100"/>
              <a:buFont typeface="Arial"/>
              <a:buNone/>
            </a:pPr>
            <a:r>
              <a:rPr lang="en-US" sz="1500">
                <a:latin typeface="Lato"/>
                <a:ea typeface="Lato"/>
                <a:cs typeface="Lato"/>
                <a:sym typeface="Lato"/>
              </a:rPr>
              <a:t>    • Apache NiFi поддерживает кластеризацию, поэтому он может работать на нескольких узлах с одинаковым потоком, обрабатывая разные данные, что повышает производительность обработки данных.</a:t>
            </a:r>
            <a:endParaRPr sz="1500">
              <a:latin typeface="Lato"/>
              <a:ea typeface="Lato"/>
              <a:cs typeface="Lato"/>
              <a:sym typeface="Lato"/>
            </a:endParaRPr>
          </a:p>
          <a:p>
            <a:pPr marL="0" marR="0" lvl="0" indent="457200" algn="l" rtl="0">
              <a:lnSpc>
                <a:spcPct val="100000"/>
              </a:lnSpc>
              <a:spcBef>
                <a:spcPts val="500"/>
              </a:spcBef>
              <a:spcAft>
                <a:spcPts val="0"/>
              </a:spcAft>
              <a:buClr>
                <a:schemeClr val="dk1"/>
              </a:buClr>
              <a:buSzPts val="1100"/>
              <a:buFont typeface="Arial"/>
              <a:buNone/>
            </a:pPr>
            <a:r>
              <a:rPr lang="en-US" sz="1500">
                <a:latin typeface="Lato"/>
                <a:ea typeface="Lato"/>
                <a:cs typeface="Lato"/>
                <a:sym typeface="Lato"/>
              </a:rPr>
              <a:t>    • Он также предоставляет политики безопасности на уровне пользователя, группы процессов и других модулей.</a:t>
            </a:r>
            <a:endParaRPr sz="1500">
              <a:latin typeface="Lato"/>
              <a:ea typeface="Lato"/>
              <a:cs typeface="Lato"/>
              <a:sym typeface="Lato"/>
            </a:endParaRPr>
          </a:p>
          <a:p>
            <a:pPr marL="0" marR="0" lvl="0" indent="457200" algn="l" rtl="0">
              <a:lnSpc>
                <a:spcPct val="100000"/>
              </a:lnSpc>
              <a:spcBef>
                <a:spcPts val="500"/>
              </a:spcBef>
              <a:spcAft>
                <a:spcPts val="0"/>
              </a:spcAft>
              <a:buClr>
                <a:schemeClr val="dk1"/>
              </a:buClr>
              <a:buSzPts val="1100"/>
              <a:buFont typeface="Arial"/>
              <a:buNone/>
            </a:pPr>
            <a:r>
              <a:rPr lang="en-US" sz="1500">
                <a:latin typeface="Lato"/>
                <a:ea typeface="Lato"/>
                <a:cs typeface="Lato"/>
                <a:sym typeface="Lato"/>
              </a:rPr>
              <a:t>    • Его пользовательский интерфейс также может работать по протоколу HTTPS, что делает взаимодействие пользователей с NiFi безопасным.</a:t>
            </a:r>
            <a:endParaRPr sz="1500">
              <a:latin typeface="Lato"/>
              <a:ea typeface="Lato"/>
              <a:cs typeface="Lato"/>
              <a:sym typeface="Lato"/>
            </a:endParaRPr>
          </a:p>
          <a:p>
            <a:pPr marL="0" marR="0" lvl="0" indent="457200" algn="l" rtl="0">
              <a:lnSpc>
                <a:spcPct val="100000"/>
              </a:lnSpc>
              <a:spcBef>
                <a:spcPts val="500"/>
              </a:spcBef>
              <a:spcAft>
                <a:spcPts val="0"/>
              </a:spcAft>
              <a:buClr>
                <a:schemeClr val="dk1"/>
              </a:buClr>
              <a:buSzPts val="1100"/>
              <a:buFont typeface="Arial"/>
              <a:buNone/>
            </a:pPr>
            <a:r>
              <a:rPr lang="en-US" sz="1500">
                <a:latin typeface="Lato"/>
                <a:ea typeface="Lato"/>
                <a:cs typeface="Lato"/>
                <a:sym typeface="Lato"/>
              </a:rPr>
              <a:t>    • NiFi поддерживает около 188 процессоров, и пользователь также может создавать собственные плагины для поддержки широкого спектра систем данных.</a:t>
            </a:r>
            <a:endParaRPr sz="1500">
              <a:latin typeface="Lato"/>
              <a:ea typeface="Lato"/>
              <a:cs typeface="Lato"/>
              <a:sym typeface="Lato"/>
            </a:endParaRPr>
          </a:p>
          <a:p>
            <a:pPr marL="0" marR="0" lvl="0" indent="457200" algn="l" rtl="0">
              <a:lnSpc>
                <a:spcPct val="100000"/>
              </a:lnSpc>
              <a:spcBef>
                <a:spcPts val="500"/>
              </a:spcBef>
              <a:spcAft>
                <a:spcPts val="0"/>
              </a:spcAft>
              <a:buClr>
                <a:srgbClr val="000000"/>
              </a:buClr>
              <a:buSzPts val="1200"/>
              <a:buFont typeface="Arial"/>
              <a:buNone/>
            </a:pPr>
            <a:endParaRPr sz="1500">
              <a:latin typeface="Lato"/>
              <a:ea typeface="Lato"/>
              <a:cs typeface="Lato"/>
              <a:sym typeface="Lato"/>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gb35ca84799_0_38"/>
          <p:cNvSpPr txBox="1"/>
          <p:nvPr/>
        </p:nvSpPr>
        <p:spPr>
          <a:xfrm>
            <a:off x="727560" y="558000"/>
            <a:ext cx="7688400" cy="534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600"/>
              <a:buFont typeface="Arial"/>
              <a:buNone/>
            </a:pPr>
            <a:r>
              <a:rPr lang="en-US" sz="2600" b="1">
                <a:solidFill>
                  <a:srgbClr val="1A1A1A"/>
                </a:solidFill>
                <a:latin typeface="Raleway"/>
                <a:ea typeface="Raleway"/>
                <a:cs typeface="Raleway"/>
                <a:sym typeface="Raleway"/>
              </a:rPr>
              <a:t>Недостатки Apache NiFi</a:t>
            </a:r>
            <a:endParaRPr sz="2600" b="0" i="0" u="none" strike="noStrike" cap="none">
              <a:solidFill>
                <a:srgbClr val="000000"/>
              </a:solidFill>
              <a:latin typeface="Arial"/>
              <a:ea typeface="Arial"/>
              <a:cs typeface="Arial"/>
              <a:sym typeface="Arial"/>
            </a:endParaRPr>
          </a:p>
        </p:txBody>
      </p:sp>
      <p:sp>
        <p:nvSpPr>
          <p:cNvPr id="166" name="Google Shape;166;gb35ca84799_0_38"/>
          <p:cNvSpPr txBox="1"/>
          <p:nvPr/>
        </p:nvSpPr>
        <p:spPr>
          <a:xfrm>
            <a:off x="729350" y="1360800"/>
            <a:ext cx="7842600" cy="3289800"/>
          </a:xfrm>
          <a:prstGeom prst="rect">
            <a:avLst/>
          </a:prstGeom>
          <a:noFill/>
          <a:ln>
            <a:noFill/>
          </a:ln>
        </p:spPr>
        <p:txBody>
          <a:bodyPr spcFirstLastPara="1" wrap="square" lIns="91425" tIns="91425" rIns="91425" bIns="91425" anchor="t" anchorCtr="0">
            <a:noAutofit/>
          </a:bodyPr>
          <a:lstStyle/>
          <a:p>
            <a:pPr marL="114300" marR="0" lvl="0" indent="0" algn="just" rtl="0">
              <a:lnSpc>
                <a:spcPct val="100000"/>
              </a:lnSpc>
              <a:spcBef>
                <a:spcPts val="1599"/>
              </a:spcBef>
              <a:spcAft>
                <a:spcPts val="0"/>
              </a:spcAft>
              <a:buClr>
                <a:schemeClr val="dk1"/>
              </a:buClr>
              <a:buSzPts val="1100"/>
              <a:buFont typeface="Arial"/>
              <a:buNone/>
            </a:pPr>
            <a:r>
              <a:rPr lang="en-US" sz="1700">
                <a:solidFill>
                  <a:schemeClr val="dk1"/>
                </a:solidFill>
                <a:latin typeface="Times New Roman"/>
                <a:ea typeface="Times New Roman"/>
                <a:cs typeface="Times New Roman"/>
                <a:sym typeface="Times New Roman"/>
              </a:rPr>
              <a:t>   • Когда узел отключается от кластера NiFi, когда пользователь вносит в него какие-либо изменения, то flow.xml становится недействительным. Узел не может подключиться обратно к кластеру, если администратор не скопирует вручную файл flow.xml с подключенного узла.</a:t>
            </a:r>
            <a:endParaRPr sz="1700">
              <a:solidFill>
                <a:schemeClr val="dk1"/>
              </a:solidFill>
              <a:latin typeface="Times New Roman"/>
              <a:ea typeface="Times New Roman"/>
              <a:cs typeface="Times New Roman"/>
              <a:sym typeface="Times New Roman"/>
            </a:endParaRPr>
          </a:p>
          <a:p>
            <a:pPr marL="114300" marR="0" lvl="0" indent="0" algn="just" rtl="0">
              <a:lnSpc>
                <a:spcPct val="100000"/>
              </a:lnSpc>
              <a:spcBef>
                <a:spcPts val="1599"/>
              </a:spcBef>
              <a:spcAft>
                <a:spcPts val="0"/>
              </a:spcAft>
              <a:buClr>
                <a:schemeClr val="dk1"/>
              </a:buClr>
              <a:buSzPts val="1100"/>
              <a:buFont typeface="Arial"/>
              <a:buNone/>
            </a:pPr>
            <a:r>
              <a:rPr lang="en-US" sz="1700">
                <a:solidFill>
                  <a:schemeClr val="dk1"/>
                </a:solidFill>
                <a:latin typeface="Times New Roman"/>
                <a:ea typeface="Times New Roman"/>
                <a:cs typeface="Times New Roman"/>
                <a:sym typeface="Times New Roman"/>
              </a:rPr>
              <a:t>   • Apache NiFi имеет проблему с сохранением состояния в случае переключения основного узла, что иногда делает процессоры неспособными получать данные из систем источников.</a:t>
            </a:r>
            <a:endParaRPr sz="1700">
              <a:solidFill>
                <a:schemeClr val="dk1"/>
              </a:solidFill>
              <a:latin typeface="Times New Roman"/>
              <a:ea typeface="Times New Roman"/>
              <a:cs typeface="Times New Roman"/>
              <a:sym typeface="Times New Roman"/>
            </a:endParaRPr>
          </a:p>
          <a:p>
            <a:pPr marL="457200" marR="0" lvl="0" indent="457200" algn="l" rtl="0">
              <a:lnSpc>
                <a:spcPct val="100000"/>
              </a:lnSpc>
              <a:spcBef>
                <a:spcPts val="1599"/>
              </a:spcBef>
              <a:spcAft>
                <a:spcPts val="0"/>
              </a:spcAft>
              <a:buClr>
                <a:srgbClr val="000000"/>
              </a:buClr>
              <a:buSzPts val="1200"/>
              <a:buFont typeface="Arial"/>
              <a:buNone/>
            </a:pPr>
            <a:endParaRPr>
              <a:solidFill>
                <a:schemeClr val="dk1"/>
              </a:solidFill>
              <a:latin typeface="Lato"/>
              <a:ea typeface="Lato"/>
              <a:cs typeface="Lato"/>
              <a:sym typeface="Lato"/>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gb35ca84799_0_0"/>
          <p:cNvSpPr txBox="1">
            <a:spLocks noGrp="1"/>
          </p:cNvSpPr>
          <p:nvPr>
            <p:ph type="title"/>
          </p:nvPr>
        </p:nvSpPr>
        <p:spPr>
          <a:xfrm>
            <a:off x="729360" y="556680"/>
            <a:ext cx="7688400" cy="534900"/>
          </a:xfrm>
          <a:prstGeom prst="rect">
            <a:avLst/>
          </a:prstGeom>
          <a:noFill/>
          <a:ln>
            <a:noFill/>
          </a:ln>
        </p:spPr>
        <p:txBody>
          <a:bodyPr spcFirstLastPara="1" wrap="square" lIns="0" tIns="0" rIns="0" bIns="0" anchor="ctr" anchorCtr="0">
            <a:noAutofit/>
          </a:bodyPr>
          <a:lstStyle/>
          <a:p>
            <a:pPr marL="0" lvl="0" indent="0" algn="l" rtl="0">
              <a:lnSpc>
                <a:spcPct val="100000"/>
              </a:lnSpc>
              <a:spcBef>
                <a:spcPts val="0"/>
              </a:spcBef>
              <a:spcAft>
                <a:spcPts val="0"/>
              </a:spcAft>
              <a:buClr>
                <a:schemeClr val="dk1"/>
              </a:buClr>
              <a:buSzPts val="1400"/>
              <a:buFont typeface="Arial"/>
              <a:buNone/>
            </a:pPr>
            <a:r>
              <a:rPr lang="en-US" sz="2600" b="1">
                <a:solidFill>
                  <a:schemeClr val="dk2"/>
                </a:solidFill>
                <a:latin typeface="Raleway"/>
                <a:ea typeface="Raleway"/>
                <a:cs typeface="Raleway"/>
                <a:sym typeface="Raleway"/>
              </a:rPr>
              <a:t>Apache NiFi — Процессоры</a:t>
            </a:r>
            <a:endParaRPr/>
          </a:p>
        </p:txBody>
      </p:sp>
      <p:sp>
        <p:nvSpPr>
          <p:cNvPr id="172" name="Google Shape;172;gb35ca84799_0_0"/>
          <p:cNvSpPr txBox="1">
            <a:spLocks noGrp="1"/>
          </p:cNvSpPr>
          <p:nvPr>
            <p:ph type="body" idx="1"/>
          </p:nvPr>
        </p:nvSpPr>
        <p:spPr>
          <a:xfrm>
            <a:off x="729350" y="1457325"/>
            <a:ext cx="7688400" cy="3491100"/>
          </a:xfrm>
          <a:prstGeom prst="rect">
            <a:avLst/>
          </a:prstGeom>
          <a:noFill/>
          <a:ln>
            <a:noFill/>
          </a:ln>
        </p:spPr>
        <p:txBody>
          <a:bodyPr spcFirstLastPara="1" wrap="square" lIns="0" tIns="0" rIns="0" bIns="0" anchor="t" anchorCtr="0">
            <a:noAutofit/>
          </a:bodyPr>
          <a:lstStyle/>
          <a:p>
            <a:pPr marL="0" lvl="0" indent="457200" algn="just" rtl="0">
              <a:lnSpc>
                <a:spcPct val="115000"/>
              </a:lnSpc>
              <a:spcBef>
                <a:spcPts val="0"/>
              </a:spcBef>
              <a:spcAft>
                <a:spcPts val="0"/>
              </a:spcAft>
              <a:buSzPts val="1400"/>
              <a:buNone/>
            </a:pPr>
            <a:r>
              <a:rPr lang="en-US" sz="1500" b="1">
                <a:latin typeface="Times New Roman"/>
                <a:ea typeface="Times New Roman"/>
                <a:cs typeface="Times New Roman"/>
                <a:sym typeface="Times New Roman"/>
              </a:rPr>
              <a:t>Процессоры </a:t>
            </a:r>
            <a:r>
              <a:rPr lang="en-US" sz="1500">
                <a:latin typeface="Times New Roman"/>
                <a:ea typeface="Times New Roman"/>
                <a:cs typeface="Times New Roman"/>
                <a:sym typeface="Times New Roman"/>
              </a:rPr>
              <a:t>Apache NiFi являются основными блоками создания потока данных. Каждый процессор имеет разные функциональные возможности, что способствует созданию выходного потокового файла. Поток данных, показанный на изображении ниже, извлекает файл из одного каталога с использованием процессора GetFile и сохраняет его в другом каталоге с помощью процессора PutFile.</a:t>
            </a:r>
            <a:endParaRPr sz="1500">
              <a:latin typeface="Times New Roman"/>
              <a:ea typeface="Times New Roman"/>
              <a:cs typeface="Times New Roman"/>
              <a:sym typeface="Times New Roman"/>
            </a:endParaRPr>
          </a:p>
          <a:p>
            <a:pPr marL="0" lvl="0" indent="457200" algn="l" rtl="0">
              <a:lnSpc>
                <a:spcPct val="115000"/>
              </a:lnSpc>
              <a:spcBef>
                <a:spcPts val="0"/>
              </a:spcBef>
              <a:spcAft>
                <a:spcPts val="0"/>
              </a:spcAft>
              <a:buSzPts val="1400"/>
              <a:buNone/>
            </a:pPr>
            <a:endParaRPr sz="1500">
              <a:latin typeface="Times New Roman"/>
              <a:ea typeface="Times New Roman"/>
              <a:cs typeface="Times New Roman"/>
              <a:sym typeface="Times New Roman"/>
            </a:endParaRPr>
          </a:p>
          <a:p>
            <a:pPr marL="0" lvl="0" indent="457200" algn="l" rtl="0">
              <a:lnSpc>
                <a:spcPct val="115000"/>
              </a:lnSpc>
              <a:spcBef>
                <a:spcPts val="0"/>
              </a:spcBef>
              <a:spcAft>
                <a:spcPts val="0"/>
              </a:spcAft>
              <a:buSzPts val="1400"/>
              <a:buNone/>
            </a:pPr>
            <a:endParaRPr sz="1500">
              <a:latin typeface="Times New Roman"/>
              <a:ea typeface="Times New Roman"/>
              <a:cs typeface="Times New Roman"/>
              <a:sym typeface="Times New Roman"/>
            </a:endParaRPr>
          </a:p>
          <a:p>
            <a:pPr marL="0" lvl="0" indent="457200" algn="l" rtl="0">
              <a:lnSpc>
                <a:spcPct val="115000"/>
              </a:lnSpc>
              <a:spcBef>
                <a:spcPts val="0"/>
              </a:spcBef>
              <a:spcAft>
                <a:spcPts val="0"/>
              </a:spcAft>
              <a:buSzPts val="1400"/>
              <a:buNone/>
            </a:pPr>
            <a:endParaRPr sz="1500">
              <a:latin typeface="Times New Roman"/>
              <a:ea typeface="Times New Roman"/>
              <a:cs typeface="Times New Roman"/>
              <a:sym typeface="Times New Roman"/>
            </a:endParaRPr>
          </a:p>
        </p:txBody>
      </p:sp>
      <p:pic>
        <p:nvPicPr>
          <p:cNvPr id="173" name="Google Shape;173;gb35ca84799_0_0"/>
          <p:cNvPicPr preferRelativeResize="0"/>
          <p:nvPr/>
        </p:nvPicPr>
        <p:blipFill>
          <a:blip r:embed="rId3">
            <a:alphaModFix/>
          </a:blip>
          <a:stretch>
            <a:fillRect/>
          </a:stretch>
        </p:blipFill>
        <p:spPr>
          <a:xfrm>
            <a:off x="1478750" y="3213500"/>
            <a:ext cx="5715000" cy="118110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A1A1A"/>
      </a:dk2>
      <a:lt2>
        <a:srgbClr val="E9EDEE"/>
      </a:lt2>
      <a:accent1>
        <a:srgbClr val="595959"/>
      </a:accent1>
      <a:accent2>
        <a:srgbClr val="6AA4C8"/>
      </a:accent2>
      <a:accent3>
        <a:srgbClr val="EB5600"/>
      </a:accent3>
      <a:accent4>
        <a:srgbClr val="A2FFE8"/>
      </a:accent4>
      <a:accent5>
        <a:srgbClr val="1C3678"/>
      </a:accent5>
      <a:accent6>
        <a:srgbClr val="FFB8A2"/>
      </a:accent6>
      <a:hlink>
        <a:srgbClr val="1C3678"/>
      </a:hlink>
      <a:folHlink>
        <a:srgbClr val="1C367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A1A1A"/>
      </a:dk2>
      <a:lt2>
        <a:srgbClr val="E9EDEE"/>
      </a:lt2>
      <a:accent1>
        <a:srgbClr val="595959"/>
      </a:accent1>
      <a:accent2>
        <a:srgbClr val="6AA4C8"/>
      </a:accent2>
      <a:accent3>
        <a:srgbClr val="EB5600"/>
      </a:accent3>
      <a:accent4>
        <a:srgbClr val="A2FFE8"/>
      </a:accent4>
      <a:accent5>
        <a:srgbClr val="1C3678"/>
      </a:accent5>
      <a:accent6>
        <a:srgbClr val="FFB8A2"/>
      </a:accent6>
      <a:hlink>
        <a:srgbClr val="1C3678"/>
      </a:hlink>
      <a:folHlink>
        <a:srgbClr val="1C367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953</Words>
  <Application>Microsoft Office PowerPoint</Application>
  <PresentationFormat>Экран (16:9)</PresentationFormat>
  <Paragraphs>61</Paragraphs>
  <Slides>12</Slides>
  <Notes>12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2</vt:i4>
      </vt:variant>
      <vt:variant>
        <vt:lpstr>Заголовки слайдов</vt:lpstr>
      </vt:variant>
      <vt:variant>
        <vt:i4>12</vt:i4>
      </vt:variant>
    </vt:vector>
  </HeadingPairs>
  <TitlesOfParts>
    <vt:vector size="18" baseType="lpstr">
      <vt:lpstr>Arial</vt:lpstr>
      <vt:lpstr>Lato</vt:lpstr>
      <vt:lpstr>Times New Roman</vt:lpstr>
      <vt:lpstr>Raleway</vt:lpstr>
      <vt:lpstr>Office Theme</vt:lpstr>
      <vt:lpstr>Office Theme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Apache NiFi — Процессоры</vt:lpstr>
      <vt:lpstr>Apache NiFi — пользовательский интерфейс</vt:lpstr>
      <vt:lpstr>Apache NiFi — пользовательский интерфейс</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cp:lastModifiedBy>pc</cp:lastModifiedBy>
  <cp:revision>1</cp:revision>
  <dcterms:modified xsi:type="dcterms:W3CDTF">2024-06-03T16:23:44Z</dcterms:modified>
</cp:coreProperties>
</file>