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307" r:id="rId2"/>
    <p:sldId id="256" r:id="rId3"/>
    <p:sldId id="257" r:id="rId4"/>
    <p:sldId id="308" r:id="rId5"/>
    <p:sldId id="258" r:id="rId6"/>
    <p:sldId id="259" r:id="rId7"/>
    <p:sldId id="309" r:id="rId8"/>
    <p:sldId id="260" r:id="rId9"/>
    <p:sldId id="263" r:id="rId10"/>
    <p:sldId id="261" r:id="rId11"/>
    <p:sldId id="316" r:id="rId12"/>
    <p:sldId id="315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310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97" r:id="rId31"/>
    <p:sldId id="298" r:id="rId32"/>
    <p:sldId id="279" r:id="rId33"/>
    <p:sldId id="311" r:id="rId34"/>
    <p:sldId id="280" r:id="rId35"/>
    <p:sldId id="312" r:id="rId36"/>
    <p:sldId id="281" r:id="rId37"/>
    <p:sldId id="313" r:id="rId38"/>
    <p:sldId id="282" r:id="rId39"/>
    <p:sldId id="283" r:id="rId40"/>
    <p:sldId id="314" r:id="rId41"/>
    <p:sldId id="284" r:id="rId42"/>
    <p:sldId id="317" r:id="rId43"/>
    <p:sldId id="285" r:id="rId44"/>
    <p:sldId id="286" r:id="rId45"/>
    <p:sldId id="318" r:id="rId46"/>
    <p:sldId id="287" r:id="rId47"/>
    <p:sldId id="288" r:id="rId48"/>
    <p:sldId id="289" r:id="rId49"/>
    <p:sldId id="319" r:id="rId50"/>
    <p:sldId id="290" r:id="rId51"/>
    <p:sldId id="291" r:id="rId52"/>
    <p:sldId id="292" r:id="rId53"/>
    <p:sldId id="301" r:id="rId54"/>
    <p:sldId id="302" r:id="rId55"/>
    <p:sldId id="303" r:id="rId56"/>
    <p:sldId id="304" r:id="rId57"/>
    <p:sldId id="296" r:id="rId58"/>
    <p:sldId id="300" r:id="rId59"/>
    <p:sldId id="305" r:id="rId60"/>
    <p:sldId id="306" r:id="rId61"/>
    <p:sldId id="320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8BF-9D25-4A71-A31B-340D5C849AA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145-16B0-4A19-AE91-2108E836C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3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8BF-9D25-4A71-A31B-340D5C849AA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145-16B0-4A19-AE91-2108E836C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0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8BF-9D25-4A71-A31B-340D5C849AA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145-16B0-4A19-AE91-2108E836C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0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8BF-9D25-4A71-A31B-340D5C849AA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145-16B0-4A19-AE91-2108E836C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0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8BF-9D25-4A71-A31B-340D5C849AA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145-16B0-4A19-AE91-2108E836C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8BF-9D25-4A71-A31B-340D5C849AA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145-16B0-4A19-AE91-2108E836C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6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8BF-9D25-4A71-A31B-340D5C849AA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145-16B0-4A19-AE91-2108E836C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1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8BF-9D25-4A71-A31B-340D5C849AA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145-16B0-4A19-AE91-2108E836C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0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8BF-9D25-4A71-A31B-340D5C849AA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145-16B0-4A19-AE91-2108E836C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8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8BF-9D25-4A71-A31B-340D5C849AA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145-16B0-4A19-AE91-2108E836C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2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98BF-9D25-4A71-A31B-340D5C849AA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145-16B0-4A19-AE91-2108E836C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4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F98BF-9D25-4A71-A31B-340D5C849AA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E145-16B0-4A19-AE91-2108E836C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549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подлежащих к разработке вопросов: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79549"/>
            <a:ext cx="12192000" cy="6278451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Понятие о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-аэробике. История возникновения и развития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-аэробики.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-аэробике в Республике Беларусь. Цель и задачи физкультурно-оздоровительной системы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-аэробики.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Основные понятия, разновидности и средства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-аэробики. 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Теоретические и организационные основы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-аэробики.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 Структура и содержания занятий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-аэробикой.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5. Методы и методика проведения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-аэробики.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6. Врачебно-педагогический контроль при занятиях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-аэробики.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7. Программы и комплексы упражнений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255239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организационные основы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-аэробики.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Вибрационное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мяча на организм занимающегося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обезболивающее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действие, активизирует регенеративные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процессы, поэтому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при реабилитации после травм 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опорно-двигательного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аппарата. Вибрация благоприятно воздействует на позвоночник, суставы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окружающие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ткани, что способствует профилактике 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нарушений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осанки.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Также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способствует лучшему оттоку лимфы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венозной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крови, увеличивает сократительную способность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мышц, оказывает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стимулирующее воздействие на функцию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коры надпочечников,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перистальтику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кишечника, функцию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желудка, печени,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обмен веществ, улучшает работу сердечно-сосудистой, нервной и дыхательной систем организма.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 на мяче по своему физиологическому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воздействию способствуют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лечению таких заболеваний как остеохондроз,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сколиоз, неврастения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множество других. Они так же тренируют вестибулярный аппарат,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координацию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и функцию равновесия, содействуют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двигательных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и повышают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эмоциональный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 занятий.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518659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Практически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 единственный вид аэробики, где при выполнении физических упражнений включаются совместно двигательный, вестибулярный, слуховой, зрительный и тактильный анализаторы, что усиливает положительный эффект от занятий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фитболах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Упражнения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мячах доступны всем, независимо от возраста и состояния здоровья. При занятиях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-аэробикой сердечно-сосудистая система организма работает в щадящем режиме, ударная нагрузка на суставы ног гораздо меньше, чем при других аэробных тренировках.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Мяч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хорошую амортизацию, и поэтому во время динамических упражнений на нем осевая нагрузка на позвоночник менее интенсивна, чем при ходьбе.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Занимаясь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-аэробикой, дети меньше болеют, у них улучшается осанка, внимание, настроение, появляется чувство радости и удовольствия.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положительном эмоциональном фоне быстрее и эффективнее проходит процесс обучения двигательным умениям и навыкам.</a:t>
            </a:r>
          </a:p>
          <a:p>
            <a:endParaRPr lang="ru-RU" dirty="0"/>
          </a:p>
        </p:txBody>
      </p:sp>
      <p:pic>
        <p:nvPicPr>
          <p:cNvPr id="4100" name="Picture 4" descr="http://massanet.ru/wp-content/uploads/2011/11/76543246762342344623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009" y="4537337"/>
            <a:ext cx="2803161" cy="2320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orma-01.narod.ru/images/silovaya/image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37336"/>
            <a:ext cx="2698229" cy="2320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42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физкультурно-оздоровительной системы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-аэробики.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09075"/>
            <a:ext cx="11347450" cy="54489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содействовать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двигательных способностей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способствовать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нарушений осанки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развивать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равновесия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развивать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музыкальность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танцевальность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1291652" y="2049905"/>
            <a:ext cx="719528" cy="29980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291652" y="2941819"/>
            <a:ext cx="719528" cy="299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291652" y="3833733"/>
            <a:ext cx="719528" cy="299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296648" y="4804347"/>
            <a:ext cx="719528" cy="299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573031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аэробики является: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всестороннему гармоническому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личности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укрепление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профилактика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заболеваний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здоровому образу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36" y="2812039"/>
            <a:ext cx="3505949" cy="2660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7" y="4003122"/>
            <a:ext cx="3505949" cy="266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85" y="4003122"/>
            <a:ext cx="3505949" cy="2660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572124" y="940632"/>
            <a:ext cx="719528" cy="299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2124" y="1606929"/>
            <a:ext cx="719528" cy="299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72124" y="2242829"/>
            <a:ext cx="719528" cy="299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058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понятия, разновидности и средства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0" y="1005840"/>
            <a:ext cx="11231880" cy="58521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Фитбол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гимнастика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Фитбол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атлетика            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Фитбол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аэробика           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Фитбол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танец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Фитбол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игра    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Фитбол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корекция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7620000" y="3185160"/>
            <a:ext cx="533400" cy="57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5829300" y="2628900"/>
            <a:ext cx="533400" cy="57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4038600" y="3185160"/>
            <a:ext cx="533400" cy="624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7422235">
            <a:off x="4922519" y="3896791"/>
            <a:ext cx="533400" cy="57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994225">
            <a:off x="6736080" y="3865234"/>
            <a:ext cx="533400" cy="57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95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итбол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гимнастика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04539"/>
            <a:ext cx="12192000" cy="6153461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Строевые                                    ОРУ                                     Равновесия                      Акробатические                          Базовые 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упражнения                                                                                                                           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месте и                                Сидя на мяче                                  Стоя                              Группировки                    Основные исходные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движении                              без предметов                               с мячом                             в приседе                       положения с мячом</a:t>
            </a:r>
          </a:p>
          <a:p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С предметом                              Сидя на мяче                   Группировки сидя            Пружинные движения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(мячом)                                                                                                                              сидя на мяче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мячом      Сидя на мяче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руках,                                       Сидя на мяче                                                                      Группировки лежа                Прокаты и переходы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ногах                                       с предметами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057366" y="734521"/>
            <a:ext cx="509666" cy="359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7199" y="734521"/>
            <a:ext cx="509666" cy="359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657533" y="734520"/>
            <a:ext cx="509666" cy="359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982257" y="749512"/>
            <a:ext cx="509666" cy="359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0306981" y="749512"/>
            <a:ext cx="509666" cy="344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366" y="2565232"/>
            <a:ext cx="560881" cy="3840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565232"/>
            <a:ext cx="560881" cy="3840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533" y="2565232"/>
            <a:ext cx="560881" cy="3840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257" y="2565232"/>
            <a:ext cx="560881" cy="3840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981" y="2565231"/>
            <a:ext cx="560881" cy="3840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980" y="4241368"/>
            <a:ext cx="560881" cy="3840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042" y="4228218"/>
            <a:ext cx="560881" cy="3840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533" y="4228218"/>
            <a:ext cx="560881" cy="3840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366" y="4228219"/>
            <a:ext cx="560881" cy="384081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457199" y="4122295"/>
            <a:ext cx="0" cy="989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66865" y="4122295"/>
            <a:ext cx="697043" cy="1184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366" y="5306518"/>
            <a:ext cx="560881" cy="38408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498" y="5306517"/>
            <a:ext cx="560881" cy="3840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973" y="5306517"/>
            <a:ext cx="560881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39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гимнастика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83922"/>
            <a:ext cx="7237927" cy="597407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Строевые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приемы 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упражнения.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Становись!», «Разойдись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Повороты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«Направо!», «Налево!» при шаге на месте, переступанием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Походный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на месте и в движении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Построение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шеренгу, колонну, круг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Перестроение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рассыпную, в шеренги и колонны по ориентирам или выбранным водящим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Передвижения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кругу, в обход (шагом и бегом) с различными видами фигурной маршировки, за педагогом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Размыкание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вытянутые руки вперед, в стороны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 освоения все строевые упражнения можно выполнять с мячом в руках (или с мячом на голове).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65" y="1450912"/>
            <a:ext cx="3387144" cy="4196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6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106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24459"/>
            <a:ext cx="5692462" cy="6033541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Общеразвивающие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 на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мяче, без предметов: - основные движения рук, ног, туловища, комбинированные упражнения; прыжки, бег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Общеразвивающие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предметом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 мячом в руках, перекаты, броски, ловля, отбивание мяча от пола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Общеразвивающие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сидя на мяче с предметами: с платочками, лентами, флажками.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0" y="824459"/>
            <a:ext cx="4790940" cy="2588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xn--d1amkabjo.xn--p1ai/images/fitball-c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0" y="3889631"/>
            <a:ext cx="4790940" cy="2588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92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440" y="1"/>
            <a:ext cx="9479280" cy="79247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0360" y="792481"/>
            <a:ext cx="5501640" cy="6065519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стойке на одной ноге с опорой коленом другой о Равновесие мяч, руки в стороны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Равновесие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стойке на одной, другая согнута вперед, мяч на голове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Равновесие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положении сидя на мяче, с захватом его ногами, руки в стороны.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2112135"/>
            <a:ext cx="3363318" cy="3657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08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7311822" cy="6858000"/>
          </a:xfrm>
        </p:spPr>
        <p:txBody>
          <a:bodyPr>
            <a:normAutofit fontScale="92500" lnSpcReduction="20000"/>
          </a:bodyPr>
          <a:lstStyle/>
          <a:p>
            <a:endParaRPr lang="ru-RU" sz="2400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Акробатические упражнения</a:t>
            </a:r>
            <a:endParaRPr lang="en-US" sz="24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приседе, сидя,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Перекаты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влево. </a:t>
            </a: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упражнения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аэробики:</a:t>
            </a:r>
            <a:endParaRPr lang="en-US" sz="24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положения: сед на мяче; лежа спиной на мяче; лежа животом на мяче; упор лежа бедрами на мяче; лежа боком на мяче; упор боком на мяче, упор стоя животом на мяче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Пружинные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движения: сидя на мяче (медленно и быстро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Перекаты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переходы: из упора присев руки на мяче, в упор лежа животом на мяче; из положения сидя на мяче в положение лежа спиной на мяче; из положения сидя на мяче в положение стоя, придерживая мяч рукой.</a:t>
            </a:r>
          </a:p>
        </p:txBody>
      </p:sp>
      <p:pic>
        <p:nvPicPr>
          <p:cNvPr id="1028" name="Picture 4" descr="https://im1-tub-by.yandex.net/i?id=1c9ce036b686af57cbdd711a050a0796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22" y="354608"/>
            <a:ext cx="30765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nlinepersonaltrainer.es/wp-content/uploads/imagenesejercicios/332_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631" y="2405062"/>
            <a:ext cx="30765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omanlogy.ru/wp-content/uploads/2015/05/2011_11_27%20@%2020_15_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22" y="4452938"/>
            <a:ext cx="3076575" cy="216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05" y="3657600"/>
            <a:ext cx="3567658" cy="26607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64105" y="0"/>
            <a:ext cx="7270230" cy="2518348"/>
          </a:xfrm>
          <a:effectLst>
            <a:glow rad="127000">
              <a:schemeClr val="tx1">
                <a:lumMod val="95000"/>
                <a:lumOff val="5000"/>
              </a:schemeClr>
            </a:glow>
          </a:effectLst>
        </p:spPr>
        <p:txBody>
          <a:bodyPr/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Фитбол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-аэробика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4" y="2383436"/>
            <a:ext cx="3197277" cy="3093595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321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итбол – танец Ритмика         Основы        Танцеваль-      Ритмические    Базовые шаги               хореографии      ны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9" y="344772"/>
            <a:ext cx="10687987" cy="6175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6100997" cy="68579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танец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Ритмика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Специальные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согласования движений с музыкой: хлопки, хлопки по мячу, притопы на каждый счет и через счет. Выполнение игровых заданий на определение ритмического рисунка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Основы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Танцевальные позиции ног: первая, вторая, третья. Танцевальные позиции рук: подготовительная, первая, вторая» третья; перевод рук из одной позиции в другую. Стоя спиной к опоре: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полуприседы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подъемы на носки; выставление ноги вперед на носок, в сторону на носок; поднимание согнутой и прямой ноги вперед, 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шаги.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Шаг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носках, с носка (с мячом в руках). Шаг с притопом. Сидя на мяче «елочка», «гармошка», «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ковырялочка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3074" name="Picture 2" descr="http://i.ytimg.com/vi/kKXXUhzpcxY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97" y="228599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s513608.vk.me/u152833504/video/l_e33b3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15" y="149902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622816.vk.me/v622816016/3dcf3/Nif796A_lD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15" y="444458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0515600" cy="6858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Ритмические танцы.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Танцы в парах, и индивидуальные: «Диско», «Танец сидя», «Танец утят».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 аэробики.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Марш; приставной шаг вперед, назад, вправо, влево;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подъём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колена; прыжок ноги врозь -вместе; выпад; бег.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http://panterrasport.com.ua/files/imagecache/fotogalery/images/galery/aerobika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" y="1394085"/>
            <a:ext cx="3889322" cy="259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ron-health.ru/wp-content/uploads/2015/08/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58" y="1394084"/>
            <a:ext cx="3889322" cy="259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итбол – атлетика.                          Упражнения    Упражнения                             Упражнения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1" y="227428"/>
            <a:ext cx="10298242" cy="6368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0"/>
            <a:ext cx="8319541" cy="68579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атлетика».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направленные на развитие силы.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Упражнения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мышц спины, брюшного пресса, ног (передняя поверхность бедра), рук и грудных мышц.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развитие гибкости и подвижности суставов.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Суставная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динамические упражнения на растягивание.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развитие выносливости.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месте: на двух, на одной; ноги врозь - вместе.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продвижением вперед-назад, вправо-влево.</a:t>
            </a:r>
          </a:p>
        </p:txBody>
      </p:sp>
      <p:pic>
        <p:nvPicPr>
          <p:cNvPr id="5122" name="Picture 2" descr="http://domfit.com.ua/image/cache/data/products/Diadora/fitness/uprazhnenia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541" y="1139252"/>
            <a:ext cx="3447738" cy="3987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710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итбол – коррекция.Упражнения на                    Упражнения     Упражнения наформирование                         для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83" y="449705"/>
            <a:ext cx="9968458" cy="599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1" y="0"/>
            <a:ext cx="810036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коррекция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правильной осанки. </a:t>
            </a:r>
            <a:endParaRPr lang="ru-RU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Упражнения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представления и формирования правильной осанки.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Комплексы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 стоя у опоры. Упражнения с мячом на голове.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Комплексы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на укрепление различных мышечных групп в различных исходных положениях (лежа на полу, сидя, с мячом в руках, с мячом в ногах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плоскостопия. </a:t>
            </a:r>
            <a:endParaRPr lang="ru-RU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Ходьба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носках и пятках с мячом в руках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Сидя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мяче и сидя на полу (стопы на мяче): разведение, сведение носков, пяток, «Гармошка», «Елочка» и др.</a:t>
            </a:r>
          </a:p>
        </p:txBody>
      </p:sp>
      <p:pic>
        <p:nvPicPr>
          <p:cNvPr id="7170" name="Picture 2" descr="https://im3-tub-by.yandex.net/i?id=9096573000559acb71d256fdd0219b37&amp;n=33&amp;h=215&amp;w=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61" y="268859"/>
            <a:ext cx="3711887" cy="248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otvetylady.ru/uploads/posts/2015-10/1443662903_ex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354" y="3915555"/>
            <a:ext cx="3353476" cy="2466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210269" cy="6858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Фитбол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коррекция»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</a:p>
          <a:p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укрепления пальцев рук и развития мелкой моторики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Упражнения пальчиковой гимнастики: упражнения с речитативами (стихи, сказки, игры) сидя на мяче.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дыхание, расслабление и релаксацию. </a:t>
            </a: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Посегментное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расслабление. Встряхивающие движения. Поглаживание, растирание, похлопывание рук, ног, туловища (самомассаж). Дыхательные упражнения.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ibodz.com/files/exerciseimages/three-quarter-rolling-plank-with-fitball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02" y="237791"/>
            <a:ext cx="3667592" cy="2837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kiviko.ru/images/Moi_Mir/dvizenie/but_tonuse/fitbol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90" y="3964439"/>
            <a:ext cx="3587644" cy="2773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random-130201022436-phpapp02/95/-24-638.jpg?cb=13596856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4" y="194872"/>
            <a:ext cx="9953468" cy="6430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" y="0"/>
            <a:ext cx="7180290" cy="68579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1.Творческие </a:t>
            </a:r>
            <a:r>
              <a:rPr lang="ru-RU" sz="2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игровые задания. </a:t>
            </a:r>
            <a:endParaRPr lang="ru-RU" sz="26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ходьбе и беге, по звуковому, зрительному сигналу. Творческие задания: «Танец загадка», «Танец в кругу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2.Подвижные </a:t>
            </a:r>
            <a:r>
              <a:rPr lang="ru-RU" sz="2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музыкальные игры. </a:t>
            </a:r>
            <a:endParaRPr lang="ru-RU" sz="26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Мышеловка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«Совушка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Сбей кегли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не спрятался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...».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3.Эстафеты</a:t>
            </a:r>
            <a:r>
              <a:rPr lang="ru-RU" sz="2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броски мяча в шеренгах, колоннах. Бег с мячом в руках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4.Сюжетные </a:t>
            </a:r>
            <a:r>
              <a:rPr lang="ru-RU" sz="2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r>
              <a:rPr lang="ru-RU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веселый звонкий мяч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сказку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животных».</a:t>
            </a:r>
          </a:p>
        </p:txBody>
      </p:sp>
      <p:pic>
        <p:nvPicPr>
          <p:cNvPr id="10242" name="Picture 2" descr="http://ok-t.ru/studopediaru/baza11/432285235390.files/image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01" y="2145309"/>
            <a:ext cx="3028013" cy="2567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maam.ru/upload/blogs/detsad-236808-1409692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987" y="4290618"/>
            <a:ext cx="3028013" cy="2567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ou17-spb.ru/FITBALL/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03" y="0"/>
            <a:ext cx="3072982" cy="2555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69443" cy="6858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-аэробике 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являемся свидетелями стремительного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оздоровительных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аэробики. Популярность этого вида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  более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25 лет основана на её отличительных чертах: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, доступности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эмоциональности и внешней привлекательности.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Возможности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аэробики широки, диапазон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огромен.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умелым руководством педагога она является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мощным комплексным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и методом воздействия как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оздоровительном,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образовательном, так и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воспитательном направлениях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личности человека.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85" y="524655"/>
            <a:ext cx="3102964" cy="2368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59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итбол-аэроб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7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итбол-аэроб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6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954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занятий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-аэробикой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" y="1326524"/>
            <a:ext cx="12191999" cy="553147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-аэробике составляются согласно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педаго­гическим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принципам. По своему содержанию они должны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 особенностям занимающихся, их физической подготовленности, уровню здоровья и физического развития, а так­ же решать в единстве задачи оздоровления, обучения и воспитания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Структура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-аэробике соответствует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совре­менным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технологий построения и проведения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учеб­но-оздоровительных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 физической культуре для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разного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должны отвечать интересам занимающихся, быть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динамичными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познавательными, включать инновационные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техноло­гии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разнообразные средства оздоровительных методик и фитнес-технологий. Все эти требования являются основными для проведения современных занятий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-аэробикой.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правильно понять все вопросы, связанные с проведением занятий по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-аэробике, следует подробно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рас­смотреть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структуру и построение.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84616"/>
            <a:ext cx="12192000" cy="627338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за основу построения занятия принято де­ление его на три части: подготовительную, основную и заключи­ тельную. Наличие этих частей и расположение их только в этой последо­вательности обеспечивается биологическими закономерностями функционирования организма, определяющими его работоспособ­ность и логикой развертывания учебно- воспитательного процесса в двигательной деятельности.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на части не означает, что занятие теряет свою целостность, наоборот, каждая часть логически предшествует последую­щей. Переходы от одной части занятия к другой плавные, незаметные, в тоже время каждая часть решает определенные частные задачи.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занятия может быть разная: подготовительная часть может составлять 15 - 20%, основная - 75 - 80%, а заключительная - 5 -10% от общего времени занятия. Распределе­ние времени частей занятия зависит, прежде всего, от основных задач, а также специфики выбранных упражнений, типа занятия, осо­бенностей занимающихся и других факторов. При построении занятия по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фитбол-азробике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важным считается определение цели, которая реализуется путем постанов­ки конкретных задач.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9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94872"/>
            <a:ext cx="12192000" cy="66631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 цели и задач зависит выбор средств, для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дан­ного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которое по своему содержанию должно быть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построе­но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 грамотно, соответствовать определенному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контин­генту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занимающихся, их возрасту, полу, физическому развитию и физической подготовленности.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упражнений необходимо определить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последова­тельность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выполнения, количество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соразмерность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 частях занятия, чтобы наилучшим образом решать общие и частные задачи. Все упражнения в частях занятия располагаются согласно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прин­ципу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возрастания и чередования нагрузки.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подготовительной части, для подготовки опорно-двигательного аппарата к работе в основной части, разные части тела включаются в работу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последо­вательно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их интенсивное выполнение чередуется с паузами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от­дыха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другими упражнениями (на внимание, строевыми,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уп­ражнениями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«типа зарядки» и др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cs302102.vk.me/u107376657/-12/x_15b9fb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05" y="4568781"/>
            <a:ext cx="2827652" cy="2079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onicaaschim.no/wp-content/uploads/2013/05/get_fit_ag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02" y="4568781"/>
            <a:ext cx="2827652" cy="2079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5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3334"/>
            <a:ext cx="12192000" cy="48166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части занятия, например, упражнения силового ха­рактера и упражнения на выносливость сочетаются с упражнения­ми в расслаблении и растягивании, так как они должны оказывать разностороннее воздействие на занимающихся и содействовать ре­шению основных задач занятий по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-аэробике.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Решающим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фактором в построении занятия является определе­ние взаимосвязанной последовательности действий педагога и занимающихся. При решении каждой педагогической задачи, при­менении каждого упражнения, определяются методы организации и методические приемы обучения, используемые в процессе прове­дения занятия.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Таким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в каждом занятии осуществляется единство со­держательного, методического и организационного компонентов. Его нарушение приведет к снижению эффективности занятия и поставит под сомнение возможность решения поставленных педа­гогических задач. </a:t>
            </a:r>
          </a:p>
          <a:p>
            <a:endParaRPr lang="ru-RU" dirty="0"/>
          </a:p>
        </p:txBody>
      </p:sp>
      <p:pic>
        <p:nvPicPr>
          <p:cNvPr id="9218" name="Picture 2" descr="https://im2-tub-by.yandex.net/i?id=97857f59d53800413a937cf5a5023f05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55" y="4623658"/>
            <a:ext cx="3076575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omansoon.com/_zenskie-sekretiki-img/2014-04-30/effektivnie_fitnes_programmi_dlja_pohudenij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77" y="4623658"/>
            <a:ext cx="3076575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938" y="0"/>
            <a:ext cx="4077326" cy="644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часть</a:t>
            </a:r>
            <a:endParaRPr lang="ru-RU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74361"/>
            <a:ext cx="12192000" cy="588363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общепринятым положением теории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мето­дики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воспитания, в подготовительной части занятий по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-аэробике решаются определенные задачи.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части занятий: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подготовка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нервной системы (ЦНС),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вегета­тивных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организма и сенсорных системы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занимаю­щихся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 в основной части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разогревание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мышц, связок, суставов и подготовка их к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вы­полнению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предстоящих упражнений;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подготовка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двигательного аппарата к действиям, требующим больших амплитуд движений, мышечных напряжений,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быст­роты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выносливости;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создание благоприятного, положительного фона, обеспечи­вающего психологический и эмоциональный настрой на за­нятие, повышение восприимчивости к музыкальному сопро­вождению;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организация занимающихся, сосредоточение внимания и ус­тановка на выполнение основных задач занятия.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518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453" y="321972"/>
            <a:ext cx="307929" cy="30909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46231"/>
            <a:ext cx="12192000" cy="401176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поставленных задач подбираются средства, соот­ветствующие постепенному повышению нагрузки, связанной с пе­реходом на более высокий уровень функционирования организма так, чтобы перестройка его протекала без перегрузки.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рав­номерно увеличивается частота сердечных сокращений, повышает­ся температура тела, постепенно учащается дыхание, усиливается приток крови к мышцам, мышцы и связки становятся эластичнее, увеличивается подвижность суставов.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последовательно должны включаться вначале мелкие, а затем все более крупные группы мышц, темп выполнения движе­ний, их амплитуда - постепенно повышаться, а длительность вы­полнения каждого упражнения - увеличиваться.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2" name="Picture 2" descr="http://i.ytimg.com/vi/F0pu3DufK1s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7" y="265515"/>
            <a:ext cx="4086642" cy="229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omen-party.com/upload/Image/Sasha/pilates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50" y="265515"/>
            <a:ext cx="4086642" cy="229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-1" y="0"/>
            <a:ext cx="6265889" cy="6858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средствам подготовительной части занятия относятся: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строевые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(построения, перестроения, фигурная маршировка, размыкания, повороты, ходьба, бег и др.);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(сидя на мяче без предметов и с предметами: ленточками, платочками, скакалками и т.д.);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согласование движений с музыкой (ритмика);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хореографии (позиции рук, ног и др.):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танцы;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музыкально-подвижные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внимание, малой и средней интенсивности, эстафеты.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Чтобы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соответствующий настрой на всё занятие,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под­готовительную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сопровождает ритмичная, улучшающая на­ строение музыка. </a:t>
            </a:r>
          </a:p>
        </p:txBody>
      </p:sp>
      <p:pic>
        <p:nvPicPr>
          <p:cNvPr id="2050" name="Picture 2" descr="http://fitnes.ru-best.com/sites/default/files/fitnes-doma/3-9/a0ca175a4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89" y="550889"/>
            <a:ext cx="2428408" cy="2548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oipodruzhki.ru/sites/moipodruzhki.ru/files/page_image_moder_3/health/02_2010/1/exercises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21" y="146154"/>
            <a:ext cx="2428408" cy="2548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hapegirl.ru/wp-content/uploads/2010/01/zhim-sid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89" y="3279098"/>
            <a:ext cx="5426440" cy="331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8170" y="209863"/>
            <a:ext cx="2773181" cy="674557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  <a:endParaRPr lang="ru-RU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84421"/>
            <a:ext cx="8049296" cy="59735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части занятия решаются основные педагогические (образовательные, оздоровительные, воспитательные) задачи. Здесь происходит обучение новым элементам, связкам, танцам,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компози­циям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повторение и совершенствование пройденного материала и развитие двигательных способностей. На основную часть занятия приходится пик физической нагрузки.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www.kumi.lv/sites/default/files/styles/w420/public/uprajneniya_dlja-pohudenia-doma-holm.jpg?itok=AtHcqDl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21" y="397240"/>
            <a:ext cx="3328238" cy="2996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hqpictures.net/wp-content/uploads/2015/09/HD-Fitness-Girl-Wallpaper-1422x8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33" y="3700700"/>
            <a:ext cx="3328238" cy="2990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15154"/>
            <a:ext cx="11347450" cy="634284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одному из таких видов относится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-аэробика - новое, современное направление оздоровительной аэробики.                                                            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Гимнастические мячи большого размера появились сравнительно недавно, хотя с древнейших времен в культуре любого народа мяч служил предметом для игр и развлечений.   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Упражнения на мячах уникальны по своему воздействию на организм занимающегося, и, вместе с тем, вызывают большой интерес как у детей, так и у взрослых. Они обладают оздоровительным эффектом, который подтвержден опытом работы специализированных коррекционных и реабилитационных медицинских центров Европы.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p0.zoon.ru/preview/ASd04i_w21FTiMpV-vgqHA/1920x1080x75/0/d/4/original_52ab144540c088ec1b8bb9af_53f0660a05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12" y="4287187"/>
            <a:ext cx="3297837" cy="2456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wikiplanet.ru/photos/operators/134/134__913__object__1357720091-7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42" y="4287186"/>
            <a:ext cx="3297837" cy="2456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0"/>
            <a:ext cx="11347450" cy="6858000"/>
          </a:xfrm>
        </p:spPr>
        <p:txBody>
          <a:bodyPr>
            <a:normAutofit fontScale="97500"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части занятия: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формирование 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жизненно-необходимых двигательных умений и навыков, знаний о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-аэробике и ее влиянии на организм занимающихся о назначении изучаемых упражнений и технике их исполнения;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обучение 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 видам упражнений с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фитболом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руках, но­гах) и сидя на нем, (строевым, общеразвивающим, танцевальным упражнениям и др.) с целью доведения их выполнения до уровня навыка;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развитие 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двигательных способностей (силы, гибкости, лов­кости, выносливости, координации движений, быстроты и др.), необходимых для физического развития;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повышение 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функциональных возможностей организма (сер­дечно-сосудистой и дыхательной систем), физической подго­товленности и работоспособности;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достижение 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оптимального уровня частоты сердечных сокра­щений (ЧСС);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повышение 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занятиям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-аэробикой и получе­ния удовлетворенности от них средствами активизации эмо­ционального состояния занимающихся, в том числе — за счёт использования музыкального сопровождения, выполнения тан­цевальных упражнений и др.;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обучаемых волевых качеств, активного и созна­тельного отношения к занятиям, чувства собственного достоин­ства, смелости, трудолюбия, а также доброжелательного отно­шения к окружающим, развития творческих способностей и др. 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часть занятий могут входить различные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характерными для неё являются упражнения, требующие определенных волевых и силовых усилий, сложные по координации и технике выполнения, дающие оптимальную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фи­зическую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нагрузку и др. К ним относятся: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 (шаги, связки,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исход­ные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и др.);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силы, выносливости, гибкости и др. способностей в различных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акробатические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сохранение равновесия и развитие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вестибу­лярного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музыкально-подвижные игры высокой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интенсив­ности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domfit.com.ua/image/cache/data/products/Diadora/fitness/uprazhnenie-s-myachom-dlya-fitnesa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10" y="4526194"/>
            <a:ext cx="3290393" cy="21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03161"/>
            <a:ext cx="12192000" cy="4054838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Музыка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основной части занятия подбирается с четким рит­мом и подчеркнутым акцентированием сильных долей такта.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Силь­ные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в музыкальном произведении подсознательно связыва­ются у занимающихся с нарастанием мышечного усилия и выдохом, а слабые - с ослаблением мышечного усилия и вдохом.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Музыкаль­ный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подбирается в зависимости от темпа работы, а ритми­ческий рисунок соответствует динамике выполнения движений.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Содержание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сопровождения зависит от педагогичес­ких задач занятия, специфики изучаемого материала и особенностей двигательной деятельности учащихся и их интересов. </a:t>
            </a:r>
            <a:endParaRPr lang="ru-RU" dirty="0"/>
          </a:p>
        </p:txBody>
      </p:sp>
      <p:pic>
        <p:nvPicPr>
          <p:cNvPr id="12290" name="Picture 2" descr="http://loseweightandlivewell.com/wp-content/uploads/2014/07/bigstock-Group-of-people-in-a-pilates-c-13649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21" y="299803"/>
            <a:ext cx="4027357" cy="23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22" y="0"/>
            <a:ext cx="6880485" cy="644577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</a:t>
            </a:r>
            <a:endParaRPr lang="ru-RU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644578"/>
            <a:ext cx="9353862" cy="621342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части осуществляется завершение занятия, подводятся итоги, обеспечивается плавное, целенаправленное снижение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фи­зической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эмоциональной активности занимающихся, происходит восстановление сил. Средства входящие в заключительную часть занятия, разнообразны, доступны, просты, не требуют от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занимаю­щихся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особого внимания и напряжения сил, выполняются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спо­койном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 и применяются в зависимости от типа занятия (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разу­чивания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материала, закрепления и повторения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пройденно­го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 и содержания его основной части.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заключительной части занятия: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постепенное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физической и психологической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эмо­циональной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нагрузки. При этом должны быть обеспечены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оп­тимальные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протекания восстановительных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про­цессов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организме;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подведение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 занятия, установка на следующие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объяс­нение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для самостоятельной работы. В зависимости от основных задач занятия подбираются те или иные средства. </a:t>
            </a:r>
          </a:p>
        </p:txBody>
      </p:sp>
      <p:pic>
        <p:nvPicPr>
          <p:cNvPr id="4098" name="Picture 2" descr="http://www.maam.ru/upload/blogs/5aa795fdf87895ab5a12f36c667994e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107" y="644577"/>
            <a:ext cx="3151384" cy="2243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99803"/>
            <a:ext cx="6175948" cy="65581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основных задач занятия подбираются те или иные средства.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 заключительной части занятия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от­носятся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успокаивающие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отвлекающие упражнения;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способствующие повышению эмоционального состояния занимающихся.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успокаивающим упражнениям относятся упражнения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рас­слаблении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сегментные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расслабления, различные встряхивания, массирующие движения), приемы самомассажа, элементы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релакса­ции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дыхательные упражнения и упражнения на растягивание раз­ личных групп мышц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mtdata.ru/u24/photo8B9A/20099864098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77" y="190577"/>
            <a:ext cx="4762552" cy="3190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odybuilding.com/exercises/exerciseImages/sequences/424/Male/l/42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78" y="3428999"/>
            <a:ext cx="4762551" cy="319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509665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Отвлекающие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включают позы йоги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асаны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при­емы психорегулирующей тренировки, упражнения «типа задания» и игры на внимание, музыкальные и творческие задания. Здесь также могут использоваться упражнения на формирование и закрепление осанки, профилактику плоскостопия, упражнения паль­чиковой гимнастики.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способствующие повышению эмоционального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занимающихся, включают в занятия, где в основной части имеет место обучение нового материала или проходила какая-то мо­нотонная работа, например, над развитием силовых способностей.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 относятся несложные танцевальные упражнения, полюбившиеся занимающимся ритмические танцы, различные упражнения, направленные для согласование движений с музыкой (с хлопками, притопами и др.), с речитативами, песней, а также упражнения «типа задания», музыкальные, подвижные игры малой интенсивности и игры на внимание.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6" name="Picture 4" descr="http://www.corbisimages.com/images/Corbis-42-17757610.jpg?size=67&amp;uid=af46a9a7-4d18-4a36-a1eb-d0a046cf6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49" y="4321696"/>
            <a:ext cx="3412084" cy="22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9587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занятий по </a:t>
            </a:r>
            <a:r>
              <a:rPr lang="ru-RU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29587"/>
            <a:ext cx="12192000" cy="622841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рассмотрев структуру занятий по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-аэ­робике 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это не застывшая схема, а в зависимости от цели, основных задач занятия и его типа, продолжительность частей и их содержание может изменяться.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Все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имеющие образовательную направленность, делятся на следующие типы: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вводные занятия;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разучивания нового материала;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 совершенствование изученного;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смешанные(комбинированные) занятия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(контрольные) занятия.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39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м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етодика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79489"/>
            <a:ext cx="6400800" cy="607851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совершенстве овладеть огромным разнообразием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упражне­ний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 возможно лишь при условии правильной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обучения.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Целостный процесс обучения любым, и в частности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упражне­ниям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 можно условно разделить на три этапа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начального обучения упражнения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этап углубленного разучивания упражнения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этап закрепления и совершенствования упражнения.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Каждый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характеризуется, прежде всего,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своеобразием            по­знавательной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занимающихся, их способностью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уп­равлять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движениями при исполнении изучаемого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упраж­нения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8" name="Picture 4" descr="https://im3-tub-by.yandex.net/i?id=6f2115abd4515eb2dee81d882ddfcdec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59" y="910336"/>
            <a:ext cx="3477719" cy="2765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https://im2-tub-by.yandex.net/i?id=f484dbdae14f51db4168fe348e761a82&amp;n=33&amp;h=215&amp;w=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45" y="3942413"/>
            <a:ext cx="3445941" cy="2784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37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-1" y="0"/>
            <a:ext cx="6520721" cy="6858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обучения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созданием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пред­варительного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об упражнении. На этом этапе педагог рассказывает, объясняет и демонстрирует упражнения, 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занимающиеся пы­таются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воссоздать увиденное,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опробовать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упражнения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вводимое педагогом на начальном этапе обучения, создает условия для формирования его образа,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активи­зирует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центральной нервной системы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занимающихся.</a:t>
            </a:r>
          </a:p>
          <a:p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8" name="Picture 2" descr="http://micksfitnesstrainingonline.com/wp-content/uploads/2013/12/bigstock-Instructor-Taking-Exercise-Cla-56375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53" y="1627323"/>
            <a:ext cx="4928888" cy="3129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упражнения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или отдельного движения должен быть яр­ким, выразительным и понятным, желательно в зеркальном изо­бражении.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-аэробике показ упражнения является наиболее существенным звеном процесса обучения, особенно для дошколь­ников, где восприятие движений в большей степени связано со зри­тельным анализатором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Правильный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 создает образ-модель будущего движения, формирует представление о нем и о способе его выполнения.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cs633317.vk.me/u193961618/video/y_b7bb1c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60" y="3642610"/>
            <a:ext cx="4497726" cy="2986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72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23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аэробика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вид оздоровительной тренировки с использованием специального мяча -(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(швейцарский мяч)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упругий мяч от 55 до 75 см в диаметре, используемый для занятий аэробикой.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39" y="3470223"/>
            <a:ext cx="4691922" cy="338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6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</a:t>
            </a:r>
            <a:r>
              <a:rPr lang="ru-RU" sz="2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упражнения дополняет ту ин­ формацию, которую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обучаемый получил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просмотре. Объяснение должно быть образным и кратким, с использованием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гимнасти­ческой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терминологии. В дальнейшем, при проведении комплексов упражнений, краткая подсказка термина сразу же воссоздает образ движения у обучаемых - они легко вспоминают отдельные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эле­менты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композиции. 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sz="2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опробования упражнения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большое значение при дальнейшем формировании двигательного навыка. Занимающиеся впервые выполняют упражнения на основе тех представлений, которые они получили. Важно, чтобы между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ощу­щениями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попытки и уже создавшимся представлением об упражнении (на основе его названия, показа и объяснения) не было больших расхождений. По первым попыткам выполнения упражнения педагог может судить, как обучаемый понял свою задачу, и,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взависимости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этого, планировать дальнейший путь обучения. </a:t>
            </a:r>
          </a:p>
        </p:txBody>
      </p:sp>
      <p:pic>
        <p:nvPicPr>
          <p:cNvPr id="4" name="Picture 2" descr="http://divnaya.com/images/15_10_2010_fitbol-pres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79" y="1876607"/>
            <a:ext cx="4073317" cy="2515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углубленного разучивания упражнения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уточнением и совершенствованием деталей техники его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выпол­нения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задача этапа сводится к уточнению двигательных действий, пониманию закономерностей движения,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совершенст­вованию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ритма, свободного и слитного выполнения упражнения. Основным методом обучения на этом этапе является целостное выполнение упражнения. Разделение движения на части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происхо­дит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случае уточнения его деталей. Количество повторений в одном занятии увеличивается по сравнению с предыдущим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этапом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двигательному действию. Некоторые элементы его техники при этом закрепляются и автоматизируются.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Другим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 методом является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запоминание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упраж­нения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представления - «идеомоторной тренировки».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обучаемые сидя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образ двигательного представления изучаемого упражнения, можно под музыку, а затем выполняют его. Это содействует быстрому освоению упражнения, уточнению его деталей или композиции в целом. </a:t>
            </a:r>
          </a:p>
        </p:txBody>
      </p:sp>
      <p:pic>
        <p:nvPicPr>
          <p:cNvPr id="3074" name="Picture 2" descr="http://www.fotki.ykt.ru/albums/userpics/2014/08-26/post_447684_0_63782700_1372400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55" y="2668247"/>
            <a:ext cx="3597639" cy="2337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1-tub-by.yandex.net/i?id=d72f638883b64978981e4e161190ce16&amp;n=33&amp;h=215&amp;w=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71" y="2692759"/>
            <a:ext cx="3597639" cy="2313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и совершенствования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характеризуется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об­разованием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двигательного навыка, переходом его в умение высшего порядка.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весь комплекс методов предыдущего этапа обучения, однако ведущую роль приобретают методы повторного и вариативного выполнения упражнений, а также соревновательный и игровой.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этапе обеспечивается совершенствование техники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вы­полнения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упражнений, создается навык и формируется способность целесообразно применять двигательные действия в реальных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усло­виях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деятельности.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или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ком­позиции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 процессе многократного повторения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разу­ченного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двигательного действия</a:t>
            </a:r>
          </a:p>
        </p:txBody>
      </p:sp>
      <p:pic>
        <p:nvPicPr>
          <p:cNvPr id="4098" name="Picture 2" descr="https://im1-tub-by.yandex.net/i?id=52fb61fb4c1d25538098e226c69e2734&amp;n=33&amp;h=215&amp;w=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3" y="140330"/>
            <a:ext cx="36576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s622626.vk.me/v622626000/5028e/S2FNzdNxET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114" y="138414"/>
            <a:ext cx="3681907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9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Врачебно-педагогический контроль на занятиях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39450"/>
            <a:ext cx="12192000" cy="525020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Врачебный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система медицинских исследований, проводимых совместно врачом и тренером (преподавателем), для определения воздействия тренировочных нагрузок на организм занимающегося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Основной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врачебного контроля является врачебные обследования. Проводятся первичное, повторное и дополнительные обследования.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Первичные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перед началом регулярных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тренировок(занятий).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pic>
        <p:nvPicPr>
          <p:cNvPr id="10244" name="Picture 4" descr="http://violet-lady.ru/wp-content/uploads/2013/02/detskij-fitn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73" y="3831446"/>
            <a:ext cx="3816818" cy="2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s618729.vk.me/v618729070/eb38/tpXvmgpi8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84" y="3831446"/>
            <a:ext cx="3816818" cy="2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6800" y="946853"/>
            <a:ext cx="10515600" cy="1500187"/>
          </a:xfrm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Повторные 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(ежегодные)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составить представление о правильности и эффективности проведенных занятий.         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https://im0-tub-by.yandex.net/i?id=b25b332631ad7430fcfe272c771d8752&amp;n=33&amp;h=215&amp;w=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5" y="3043003"/>
            <a:ext cx="3440348" cy="254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http://www.4everfitness.co.uk/wp-content/uploads/2013/06/personal-trai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26" y="2038662"/>
            <a:ext cx="3440348" cy="254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m3-tub-by.yandex.net/i?id=81c04bfa00ea9e42c99a28bc15757323&amp;n=33&amp;h=215&amp;w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57" y="3043003"/>
            <a:ext cx="3440348" cy="254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209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415591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врачебные обследования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перед соревнованиями, после перенесенных заболеваний и травм, при систематических интенсивных тренировках и т.п.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После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врачебного обследования составляется медицинское заключение, которое включает в себя оценку физического развития, состояния здоровья, функционального состояния и подготовленности обследуемых; рекомендации по режиму и методике занятий, показания и противопоказания, лечебные и профилактические назначения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https://im0-tub-by.yandex.net/i?id=eb8c61cfc9137aa234bc0d62e4cc1192&amp;n=33&amp;h=215&amp;w=3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69" y="3357797"/>
            <a:ext cx="4294787" cy="284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2-tub-by.yandex.net/i?id=4f81bf03f48e28caabac9e586b102866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82" y="3357797"/>
            <a:ext cx="4294787" cy="284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планомерный процесс получения информации о физическом состоянии занимающихся физическими упражнениями. Полноценный контроль требует от педагога специальных знаний и умений, обеспечивающих правильное наблюдение, анализ и оценку действий занимающихся, выявление недочетов в собственных действиях, определение степени пригодности и эффективности средств, методов и организационных форм работы в конкретных условиях и учебных ситуациях. На этой основе возможно устранение замеченных недостатков или же предупреждение их на последующих занятиях.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Содержание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контроля: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посещаемостью занятий;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тренировочными нагрузками;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состоянием занимающихся;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техникой упражнений;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учет спортивных результатов;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поведением во время соревнований.</a:t>
            </a:r>
          </a:p>
          <a:p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омплексы упражн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9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318" y="0"/>
            <a:ext cx="10515600" cy="1394085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подбора мяча</a:t>
            </a:r>
            <a:endParaRPr lang="ru-RU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4039" y="1963712"/>
            <a:ext cx="890415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Расстояние от сгиба колена до пола = 45 см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см на сжатие = 48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Следовательно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нужен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фитбол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диаметром 55 см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Таблица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размеров мяча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фитбола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Рост                                                                         Диаметр мяча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ниже 154 см                                                                              45 см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154 см - 170 см                                                                       55 см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170 см - 182 см                                                                        65 см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182 см - 190 см                                                                       75 см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выше 190 см                                                                              85 см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008681"/>
            <a:ext cx="12191999" cy="1318275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азновидность </a:t>
            </a:r>
            <a:r>
              <a:rPr lang="ru-RU" sz="36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фитбол</a:t>
            </a:r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мячей </a:t>
            </a:r>
            <a:endParaRPr lang="ru-RU" sz="3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https://im0-tub-by.yandex.net/i?id=09e95a2842b393b53907dda3f8ac634b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28" y="381442"/>
            <a:ext cx="2047875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6" name="Picture 4" descr="https://im0-tub-by.yandex.net/i?id=78d3de4ee5b22fb8aec9e621a36bd168&amp;n=33&amp;h=215&amp;w=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19" y="381442"/>
            <a:ext cx="2047875" cy="2047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m0-tub-by.yandex.net/i?id=deda1f4be56aa1d9c16ed959436c7f9f&amp;n=33&amp;h=215&amp;w=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10" y="381442"/>
            <a:ext cx="2047875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22" name="Picture 10" descr="https://im3-tub-by.yandex.net/i?id=e85a4818872e7e163c7523e553c5260a&amp;n=33&amp;h=215&amp;w=3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19" y="4056557"/>
            <a:ext cx="2047875" cy="2047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im2-tub-by.yandex.net/i?id=e6c1467abbd8febfa5538fe1d9bb75f5&amp;n=33&amp;h=215&amp;w=2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27" y="4182857"/>
            <a:ext cx="2047875" cy="1921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26" name="Picture 14" descr="https://im2-tub-by.yandex.net/i?id=af222b5f0f9b7edc28896b1f64b5aba1&amp;n=33&amp;h=215&amp;w=2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10" y="4182857"/>
            <a:ext cx="2047875" cy="1984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215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8424472" cy="68579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и развития                                                       </a:t>
            </a:r>
            <a:b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</a:t>
            </a:r>
            <a:r>
              <a:rPr lang="ru-RU" sz="3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Он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создан в 1960 году в Европе. Впервые его начали использовать швейцарские врачи в качестве приспособления для физической реабилитации. Впервые гимнастический мяч применила врач-физиотерапевт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Сюзан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Кляйн-Фогельбах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лечения больных церебральным параличом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Оздоровительный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фитбола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настолько очевиден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вскоре его начали рекомендовать для восстановления после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аппарата. Результаты удивили врачей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больных, выполняющих упражнения на мячах, процессы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регенерации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тканях происходили интенсивнее, мышцы и ткани стали более эластичными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улучшилось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лимфообращение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обмен веществ в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межпозвонковых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дисках.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Первые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использованием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фитбола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были составлены для лечения больных церебральным параличом. Но так как этот мяч безопасное и очень эффективное приспособление для физических тренировок, его стали использовать наряду с велотренажером и беговой дорожкой. Ведь это помогает разнообразить тренировку и сделать ее приятной, тем более что фитнес-мяч подходит как для молодых, так и для пожилых людей.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43" y="2008251"/>
            <a:ext cx="2922692" cy="2841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44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1"/>
            <a:ext cx="12192000" cy="4302176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Плюсы </a:t>
            </a:r>
            <a:r>
              <a:rPr lang="ru-RU" sz="2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аэробики  </a:t>
            </a:r>
          </a:p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аэробика дает нагрузку на большинство групп мышц, развивает выносливость и гибкость, улучшает координацию движений и работу вестибулярного аппарата, а также стимулирует деятельность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дыхательной систем.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Круглая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мяча увеличивает амплитуду движений, что повышает их эффективность и способствует растяжению мышц.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 мяча стимулируют работу внутренних органов и систем, включая желудочно-кишечный тракт, эндокринную и нервную системы, а его неустойчивость заставляет мышцы пребывать в постоянном напряжении, чтобы удерживать равновесие.</a:t>
            </a:r>
          </a:p>
          <a:p>
            <a:endParaRPr lang="ru-RU" dirty="0"/>
          </a:p>
        </p:txBody>
      </p:sp>
      <p:pic>
        <p:nvPicPr>
          <p:cNvPr id="14342" name="Picture 6" descr="https://im2-tub-by.yandex.net/i?id=2202324596ae21af146d43e37859452b&amp;n=33&amp;h=215&amp;w=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89" y="4284454"/>
            <a:ext cx="4041671" cy="25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-1"/>
            <a:ext cx="12192000" cy="503694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аэробикой на нижние конечности приходится незначительная нагрузка, что делает этот спорт исключительно полезным для людей страдающим артрозами и остеохондрозом.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же причине занятия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рекомендуются врачами людям в пожилом возрасте, а также при беременности, варикозном расширении вен и проблемах с лишним весом.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Как известно, сидеть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получается только с выпрямленной спиной, поэтому занятия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аэробикой способствуют улучшению осанки и чрезвычайно полезны для позвоночника. А в скандинавских странах в школах вместо стульев используют мячи.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Упражнения на мяче способствуют развитию способности к самоконтролю и самоанализу, поэтому занятия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включаются в программы йоги и тай-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ru-RU" dirty="0"/>
          </a:p>
        </p:txBody>
      </p:sp>
      <p:pic>
        <p:nvPicPr>
          <p:cNvPr id="4" name="Picture 4" descr="https://cdn1.vox-cdn.com/thumbor/sTdLKnH-stkru70GOKdOHv-MjkQ=/0x54:1000x617/1310x737/cdn0.vox-cdn.com/uploads/chorus_image/image/45736078/shutterstock_108361946.0.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08" y="4200041"/>
            <a:ext cx="3890499" cy="238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45704"/>
            <a:ext cx="12192000" cy="475874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Хотя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изобретен в 1960 году, только в 1996 году в Италии состоялся первый международный семинар по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-тренировкам. С тех пор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всё больше и больше начал распространяться по миру. И теперь он уже введен во многих фитнес-клубах, что не может не радовать.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только женщины, но и мужчины с удовольствием занимаются фитнесом с этими большими мячами. Также этот мяч очень любят дети всех возрастов,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уверенностью можно назвать полезным и эффективным тренажером для всей семьи.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http://domfit.com.ua/image/cache/data/products/Diadora/fitness/uprazhnenie-s-myachom-dlya-fitnesa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90" y="3774052"/>
            <a:ext cx="3107648" cy="250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ets.ru/data/cache/2012jul/01/33/860033_96097-700x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45" y="3774052"/>
            <a:ext cx="3107648" cy="2553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67047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Сегодня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самых популярных направлений в фитнесе. Великолепно решая оздоровительные задачи,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успехом применяется для коррекции фигуры, формирует осанку и отлично поднимает настроение.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фитболом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является: - профилактика и коррекция различных заболеваний (опорно- двигательного аппарата, болезней легких, внутренних органов и др.); - развитие двигательных способностей (силы, координации, гибкости,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равновессия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- развитие музыкально-ритмических и творческих способностей в целях рекреации, организации досуга, отдыха и развлечения (массаж, игры, эстафеты, танцы, ритмические упражнения хореографии).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44" y="3670478"/>
            <a:ext cx="3198756" cy="238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im1-tub-by.yandex.net/i?id=34d908b71b57f147a5dabd6c03e135d6&amp;n=33&amp;h=215&amp;w=3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21" y="4300064"/>
            <a:ext cx="3198756" cy="221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3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7555042" cy="6220497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-аэробики в Республике Беларусь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 занятия с использованием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последние годы пользуются всё большей популярностью. Возрастает разнообразие способов применения этого мяча в оздоровительных занятиях.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он использовался как тренажер для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реабили­тации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после травм опорно-двигательного аппарата, а за­ тем появился во многих лечебно-оздоровительных программах, то сегодня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основой нового направления оздорови­тельной аэробики и служит эффективным средством развития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гибкости, выносливости, координации движений и др.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60564" y="0"/>
            <a:ext cx="5431436" cy="68580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      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Фитнес-клуб «старт+» в г. Минске</a:t>
            </a:r>
          </a:p>
          <a:p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Фитнес - клуб «Чисто-фитнес» в г. Гомеле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73" y="111476"/>
            <a:ext cx="3842479" cy="2533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73" y="3467637"/>
            <a:ext cx="3842480" cy="25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3989</Words>
  <Application>Microsoft Office PowerPoint</Application>
  <PresentationFormat>Широкоэкранный</PresentationFormat>
  <Paragraphs>385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Courier New</vt:lpstr>
      <vt:lpstr>Times New Roman</vt:lpstr>
      <vt:lpstr>Тема Office</vt:lpstr>
      <vt:lpstr>Перечень подлежащих к разработке вопросов:</vt:lpstr>
      <vt:lpstr>Фитбол-аэробика </vt:lpstr>
      <vt:lpstr>Понятие о фитбол-аэробике      Сегодня мы являемся свидетелями стремительного развития оздоровительных видов аэробики. Популярность этого вида в течении  более чем 25 лет основана на её отличительных чертах: эффективности , доступности, эмоциональности и внешней привлекательности.        Возможности применения аэробики широки, диапазон упражнений огромен. Под умелым руководством педагога она является мощным комплексным средством и методом воздействия как в оздоровительном, образовательном, так и в воспитательном направлениях развития личности человека.   </vt:lpstr>
      <vt:lpstr>Презентация PowerPoint</vt:lpstr>
      <vt:lpstr>  Фитбол – аэробика - это вид оздоровительной тренировки с использованием специального мяча -(фитбола).     Фитбол (швейцарский мяч) —  это большой упругий мяч от 55 до 75 см в диаметре, используемый для занятий аэробикой. </vt:lpstr>
      <vt:lpstr>                   История возникновения и развития                                                                                      фитбол-аэробики     Он был создан в 1960 году в Европе. Впервые его начали использовать швейцарские врачи в качестве приспособления для физической реабилитации. Впервые гимнастический мяч применила врач-физиотерапевт Сюзан Кляйн-Фогельбах для лечения больных церебральным параличом.          Оздоровительный эффект фитбола был настолько очевиден, что вскоре его начали рекомендовать для восстановления после травм опорно-двигательного аппарата. Результаты удивили врачей: у больных, выполняющих упражнения на мячах, процессы регенерации в тканях происходили интенсивнее, мышцы и ткани стали более эластичными, улучшилось крово- и лимфообращение, а также обмен веществ в межпозвонковых дисках.      Первые упражнения с использованием фитбола были составлены для лечения больных церебральным параличом. Но так как этот мяч безопасное и очень эффективное приспособление для физических тренировок, его стали использовать наряду с велотренажером и беговой дорожкой. Ведь это помогает разнообразить тренировку и сделать ее приятной, тем более что фитнес-мяч подходит как для молодых, так и для пожилых людей.   </vt:lpstr>
      <vt:lpstr>Презентация PowerPoint</vt:lpstr>
      <vt:lpstr>     Сегодня фитбол – один из самых популярных направлений в фитнесе. Великолепно решая оздоровительные задачи, фитбол с успехом применяется для коррекции фигуры, формирует осанку и отлично поднимает настроение.       Целью занятий фитболом является: - профилактика и коррекция различных заболеваний (опорно- двигательного аппарата, болезней легких, внутренних органов и др.); - развитие двигательных способностей (силы, координации, гибкости, равновессия); - развитие музыкально-ритмических и творческих способностей в целях рекреации, организации досуга, отдыха и развлечения (массаж, игры, эстафеты, танцы, ритмические упражнения хореографии). </vt:lpstr>
      <vt:lpstr>Развитие фитбол-аэробики в Республике Беларусь           В Беларуси занятия с использованием фитболов в последние годы пользуются всё большей популярностью. Возрастает разнообразие способов применения этого мяча в оздоровительных занятиях.            Если изначально он использовался как тренажер для реабили­тации больных после травм опорно-двигательного аппарата, а за­ тем появился во многих лечебно-оздоровительных программах, то сегодня фитбол является основой нового направления оздорови­тельной аэробики и служит эффективным средством развития силы, гибкости, выносливости, координации движений и др. </vt:lpstr>
      <vt:lpstr>               Теоретические и организационные основы фитбол-аэробики.        Вибрационное воздействие мяча на организм занимающегося имеет обезболивающее действие, активизирует регенеративные процессы, поэтому применяется при реабилитации после травм и заболеваний опорно-двигательного аппарата. Вибрация благоприятно воздействует на позвоночник, суставы и окружающие ткани, что способствует профилактике и коррекции нарушений осанки.      Также она способствует лучшему оттоку лимфы и венозной крови, увеличивает сократительную способность мышц, оказывает стимулирующее воздействие на функцию коры надпочечников, усиливает перистальтику кишечника, функцию желудка, печени, активизирует обмен веществ, улучшает работу сердечно-сосудистой, нервной и дыхательной систем организма.      Упражнения сидя на мяче по своему физиологическому воздействию способствуют лечению таких заболеваний как остеохондроз, сколиоз, неврастения и множество других. Они так же тренируют вестибулярный аппарат, развивают координацию движений и функцию равновесия, содействуют развитию двигательных способностей и повышают положительный эмоциональный фон занятий.   </vt:lpstr>
      <vt:lpstr>Презентация PowerPoint</vt:lpstr>
      <vt:lpstr>Цель и задачи физкультурно-оздоровительной системы фитбол-аэробики. </vt:lpstr>
      <vt:lpstr>                                                                                    Целью фитбол – аэробики является:                      содействие всестороннему гармоническому развитию личности                                                     укрепление здоровья                     профилактика различных заболеваний и приобщение к здоровому образу жизни</vt:lpstr>
      <vt:lpstr>Основные понятия, разновидности и средства фитбол-аэробики</vt:lpstr>
      <vt:lpstr>Средства фитбол - гимнастика</vt:lpstr>
      <vt:lpstr>Фитбол - гимнастика</vt:lpstr>
      <vt:lpstr>     Общеразвивающие упражнения</vt:lpstr>
      <vt:lpstr>Равновесие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и содержание занятий фитбол-аэробикой</vt:lpstr>
      <vt:lpstr>Презентация PowerPoint</vt:lpstr>
      <vt:lpstr>Презентация PowerPoint</vt:lpstr>
      <vt:lpstr>Презентация PowerPoint</vt:lpstr>
      <vt:lpstr>Подготовительная часть</vt:lpstr>
      <vt:lpstr>Презентация PowerPoint</vt:lpstr>
      <vt:lpstr>Презентация PowerPoint</vt:lpstr>
      <vt:lpstr>Основная часть</vt:lpstr>
      <vt:lpstr>Презентация PowerPoint</vt:lpstr>
      <vt:lpstr>Презентация PowerPoint</vt:lpstr>
      <vt:lpstr>Презентация PowerPoint</vt:lpstr>
      <vt:lpstr>Заключительная часть</vt:lpstr>
      <vt:lpstr>Презентация PowerPoint</vt:lpstr>
      <vt:lpstr>Презентация PowerPoint</vt:lpstr>
      <vt:lpstr>Типы занятий по фитбол-аэробике</vt:lpstr>
      <vt:lpstr>Методы и методика обучения фитбол-аэробики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Врачебно-педагогический контроль на занятиях фитбол-аэробики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подбора мяча</vt:lpstr>
      <vt:lpstr>Разновидность фитбол мячей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Фитбол-аэробика</dc:title>
  <dc:creator>AUDI A6 C5</dc:creator>
  <cp:lastModifiedBy>AUDI A6 C5</cp:lastModifiedBy>
  <cp:revision>220</cp:revision>
  <dcterms:created xsi:type="dcterms:W3CDTF">2016-03-10T19:02:24Z</dcterms:created>
  <dcterms:modified xsi:type="dcterms:W3CDTF">2016-03-30T20:34:18Z</dcterms:modified>
</cp:coreProperties>
</file>