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4" r:id="rId2"/>
  </p:sldMasterIdLst>
  <p:notesMasterIdLst>
    <p:notesMasterId r:id="rId10"/>
  </p:notesMasterIdLst>
  <p:sldIdLst>
    <p:sldId id="256" r:id="rId3"/>
    <p:sldId id="258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31" autoAdjust="0"/>
  </p:normalViewPr>
  <p:slideViewPr>
    <p:cSldViewPr showGuides="1">
      <p:cViewPr varScale="1">
        <p:scale>
          <a:sx n="95" d="100"/>
          <a:sy n="95" d="100"/>
        </p:scale>
        <p:origin x="576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7FFE5-597E-499D-840C-8797608B1432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AE829-33B0-4EA3-A8DA-3F1885303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16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1954392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3/26/2014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18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3/26/2014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39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3/26/2014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892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3/26/2014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824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3/26/2014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731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3/26/2014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899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3/26/2014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837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3/26/2014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208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3/26/2014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5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3/26/2014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355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3/26/2014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096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3/26/2014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75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3/26/2014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849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3/26/2014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216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3/26/2014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557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3/26/2014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522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3/26/2014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840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/>
              <a:pPr/>
              <a:t>3/26/2014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1388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1371600"/>
            <a:ext cx="6019800" cy="4572000"/>
          </a:xfrm>
          <a:prstGeom prst="rect">
            <a:avLst/>
          </a:prstGeom>
          <a:noFill/>
          <a:scene3d>
            <a:camera prst="perspectiveFront"/>
            <a:lightRig rig="balanced" dir="t"/>
          </a:scene3d>
        </p:spPr>
        <p:txBody>
          <a:bodyPr wrap="square" lIns="0" tIns="0" rIns="0" bIns="0" rtlCol="0" anchor="ctr" anchorCtr="1">
            <a:noAutofit/>
            <a:scene3d>
              <a:camera prst="perspectiveFront"/>
              <a:lightRig rig="balanced" dir="t"/>
            </a:scene3d>
            <a:sp3d extrusionH="3810000" prstMaterial="matte">
              <a:extrusionClr>
                <a:schemeClr val="bg1"/>
              </a:extrusionClr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914400">
              <a:lnSpc>
                <a:spcPct val="70000"/>
              </a:lnSpc>
              <a:buNone/>
            </a:pPr>
            <a:r>
              <a:rPr lang="ru-RU" sz="9200" b="0" i="0" spc="200" dirty="0" smtClean="0">
                <a:solidFill>
                  <a:srgbClr val="C00000"/>
                </a:solidFill>
                <a:latin typeface="Impact"/>
                <a:ea typeface="+mn-ea"/>
                <a:cs typeface="+mn-cs"/>
              </a:rPr>
              <a:t>Ф</a:t>
            </a:r>
            <a:r>
              <a:rPr lang="ru-RU" sz="9200" b="0" i="0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/>
                <a:ea typeface="+mn-ea"/>
                <a:cs typeface="+mn-cs"/>
              </a:rPr>
              <a:t>изика</a:t>
            </a:r>
            <a:r>
              <a:rPr lang="ru-RU" sz="7200" b="0" i="0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/>
                <a:ea typeface="+mn-ea"/>
                <a:cs typeface="+mn-cs"/>
              </a:rPr>
              <a:t/>
            </a:r>
            <a:br>
              <a:rPr lang="ru-RU" sz="7200" b="0" i="0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/>
                <a:ea typeface="+mn-ea"/>
                <a:cs typeface="+mn-cs"/>
              </a:rPr>
            </a:br>
            <a:r>
              <a:rPr lang="ru-RU" sz="6500" b="0" i="0" spc="200" dirty="0" smtClean="0">
                <a:solidFill>
                  <a:srgbClr val="C00000"/>
                </a:solidFill>
                <a:latin typeface="Impact"/>
                <a:ea typeface="+mn-ea"/>
                <a:cs typeface="+mn-cs"/>
              </a:rPr>
              <a:t>Т</a:t>
            </a:r>
            <a:r>
              <a:rPr lang="ru-RU" sz="6500" b="0" i="0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/>
                <a:ea typeface="+mn-ea"/>
                <a:cs typeface="+mn-cs"/>
              </a:rPr>
              <a:t>ехническое</a:t>
            </a:r>
          </a:p>
          <a:p>
            <a:pPr algn="ctr" defTabSz="914400">
              <a:lnSpc>
                <a:spcPct val="80000"/>
              </a:lnSpc>
              <a:buNone/>
            </a:pPr>
            <a:r>
              <a:rPr lang="ru-RU" sz="9200" b="0" i="0" spc="-150" dirty="0" smtClean="0">
                <a:solidFill>
                  <a:srgbClr val="C00000"/>
                </a:solidFill>
                <a:latin typeface="Impact"/>
                <a:ea typeface="+mn-ea"/>
                <a:cs typeface="+mn-cs"/>
              </a:rPr>
              <a:t>Т</a:t>
            </a:r>
            <a:r>
              <a:rPr lang="ru-RU" sz="9200" b="0" i="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/>
                <a:ea typeface="+mn-ea"/>
                <a:cs typeface="+mn-cs"/>
              </a:rPr>
              <a:t>ворчество</a:t>
            </a:r>
            <a:endParaRPr lang="ru-RU" sz="9200" b="0" i="0" spc="-150" dirty="0">
              <a:solidFill>
                <a:schemeClr val="tx1">
                  <a:lumMod val="85000"/>
                  <a:lumOff val="15000"/>
                </a:schemeClr>
              </a:solidFill>
              <a:latin typeface="Impac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56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150" y="533400"/>
            <a:ext cx="6593260" cy="762000"/>
          </a:xfrm>
        </p:spPr>
        <p:txBody>
          <a:bodyPr/>
          <a:lstStyle/>
          <a:p>
            <a:r>
              <a:rPr lang="ru-RU" sz="4200" dirty="0" smtClean="0"/>
              <a:t>Начнём по порядку</a:t>
            </a:r>
            <a:endParaRPr lang="ru-RU" sz="4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304123"/>
            <a:ext cx="5782628" cy="4336971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866441" y="1447801"/>
            <a:ext cx="2551462" cy="457708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2010 </a:t>
            </a:r>
            <a:r>
              <a:rPr lang="ru-RU" sz="1800" dirty="0" smtClean="0"/>
              <a:t>год  - потупили, ещё совсем «зелёные», но усвоили сразу, что лучше быть одним целым.</a:t>
            </a:r>
            <a:endParaRPr lang="ru-RU" sz="1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326" y="1461656"/>
            <a:ext cx="5782628" cy="38535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748" y="1687910"/>
            <a:ext cx="5782628" cy="433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71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392" y="228600"/>
            <a:ext cx="7055380" cy="990600"/>
          </a:xfrm>
        </p:spPr>
        <p:txBody>
          <a:bodyPr/>
          <a:lstStyle/>
          <a:p>
            <a:r>
              <a:rPr lang="ru-RU" dirty="0" smtClean="0"/>
              <a:t>Курс 1</a:t>
            </a:r>
            <a:br>
              <a:rPr lang="ru-RU" dirty="0" smtClean="0"/>
            </a:br>
            <a:r>
              <a:rPr lang="ru-RU" dirty="0" smtClean="0"/>
              <a:t>Цели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330" y="1760061"/>
            <a:ext cx="2205612" cy="576262"/>
          </a:xfrm>
        </p:spPr>
        <p:txBody>
          <a:bodyPr/>
          <a:lstStyle/>
          <a:p>
            <a:r>
              <a:rPr lang="ru-RU" dirty="0" smtClean="0"/>
              <a:t>Понять, куда поступил?</a:t>
            </a:r>
            <a:endParaRPr lang="ru-RU" dirty="0"/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" r="6563"/>
          <a:stretch>
            <a:fillRect/>
          </a:stretch>
        </p:blipFill>
        <p:spPr>
          <a:xfrm>
            <a:off x="488950" y="2514600"/>
            <a:ext cx="2206625" cy="190500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18"/>
          </p:nvPr>
        </p:nvSpPr>
        <p:spPr>
          <a:xfrm>
            <a:off x="489475" y="4597875"/>
            <a:ext cx="2205612" cy="1193325"/>
          </a:xfrm>
        </p:spPr>
        <p:txBody>
          <a:bodyPr/>
          <a:lstStyle/>
          <a:p>
            <a:r>
              <a:rPr lang="ru-RU" dirty="0" smtClean="0"/>
              <a:t>Поступил на лучший факультет! В лучшую группу!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2926050" y="1760061"/>
            <a:ext cx="2198466" cy="576262"/>
          </a:xfrm>
        </p:spPr>
        <p:txBody>
          <a:bodyPr/>
          <a:lstStyle/>
          <a:p>
            <a:r>
              <a:rPr lang="ru-RU" dirty="0" smtClean="0"/>
              <a:t>Влиться в ритм!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9"/>
          </p:nvPr>
        </p:nvSpPr>
        <p:spPr>
          <a:xfrm>
            <a:off x="2916776" y="4597876"/>
            <a:ext cx="2201378" cy="1193324"/>
          </a:xfrm>
        </p:spPr>
        <p:txBody>
          <a:bodyPr/>
          <a:lstStyle/>
          <a:p>
            <a:r>
              <a:rPr lang="ru-RU" dirty="0" smtClean="0"/>
              <a:t>После первого месяца, казалось, что мы тут уже много лет.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5323114" y="1756597"/>
            <a:ext cx="2373086" cy="576262"/>
          </a:xfrm>
        </p:spPr>
        <p:txBody>
          <a:bodyPr/>
          <a:lstStyle/>
          <a:p>
            <a:r>
              <a:rPr lang="ru-RU" dirty="0" smtClean="0"/>
              <a:t>Сдать </a:t>
            </a:r>
            <a:r>
              <a:rPr lang="ru-RU" dirty="0"/>
              <a:t>первую </a:t>
            </a:r>
            <a:r>
              <a:rPr lang="ru-RU" dirty="0" smtClean="0"/>
              <a:t>сессию?</a:t>
            </a:r>
            <a:endParaRPr lang="ru-RU" dirty="0"/>
          </a:p>
        </p:txBody>
      </p:sp>
      <p:pic>
        <p:nvPicPr>
          <p:cNvPr id="19" name="Рисунок 18"/>
          <p:cNvPicPr>
            <a:picLocks noGrp="1" noChangeAspect="1"/>
          </p:cNvPicPr>
          <p:nvPr>
            <p:ph type="pic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" r="6719"/>
          <a:stretch>
            <a:fillRect/>
          </a:stretch>
        </p:blipFill>
        <p:spPr>
          <a:xfrm>
            <a:off x="5345113" y="2514600"/>
            <a:ext cx="2198687" cy="1905000"/>
          </a:xfrm>
        </p:spPr>
      </p:pic>
      <p:sp>
        <p:nvSpPr>
          <p:cNvPr id="11" name="Текст 10"/>
          <p:cNvSpPr>
            <a:spLocks noGrp="1"/>
          </p:cNvSpPr>
          <p:nvPr>
            <p:ph type="body" sz="half" idx="20"/>
          </p:nvPr>
        </p:nvSpPr>
        <p:spPr>
          <a:xfrm>
            <a:off x="5344824" y="4601340"/>
            <a:ext cx="2202571" cy="1189858"/>
          </a:xfrm>
        </p:spPr>
        <p:txBody>
          <a:bodyPr/>
          <a:lstStyle/>
          <a:p>
            <a:r>
              <a:rPr lang="ru-RU" dirty="0" smtClean="0"/>
              <a:t>Самое страшное – это слово «сессия»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ru-RU" dirty="0"/>
          </a:p>
        </p:txBody>
      </p:sp>
      <p:pic>
        <p:nvPicPr>
          <p:cNvPr id="18" name="Рисунок 17"/>
          <p:cNvPicPr>
            <a:picLocks noGrp="1" noChangeAspect="1"/>
          </p:cNvPicPr>
          <p:nvPr>
            <p:ph type="pic" idx="2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1" t="3791" r="10526" b="3791"/>
          <a:stretch/>
        </p:blipFill>
        <p:spPr>
          <a:xfrm>
            <a:off x="2908354" y="2514599"/>
            <a:ext cx="2209800" cy="1905000"/>
          </a:xfrm>
        </p:spPr>
      </p:pic>
    </p:spTree>
    <p:extLst>
      <p:ext uri="{BB962C8B-B14F-4D97-AF65-F5344CB8AC3E}">
        <p14:creationId xmlns:p14="http://schemas.microsoft.com/office/powerpoint/2010/main" val="826631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6" grpId="0" build="p"/>
      <p:bldP spid="8" grpId="0" build="p"/>
      <p:bldP spid="9" grpId="0" build="p"/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441" y="990600"/>
            <a:ext cx="4191000" cy="914400"/>
          </a:xfrm>
        </p:spPr>
        <p:txBody>
          <a:bodyPr/>
          <a:lstStyle/>
          <a:p>
            <a:r>
              <a:rPr lang="ru-RU" sz="4200" dirty="0" smtClean="0"/>
              <a:t>Курс 2</a:t>
            </a:r>
            <a:br>
              <a:rPr lang="ru-RU" sz="4200" dirty="0" smtClean="0"/>
            </a:br>
            <a:endParaRPr lang="ru-RU" sz="4200" dirty="0"/>
          </a:p>
        </p:txBody>
      </p:sp>
      <p:pic>
        <p:nvPicPr>
          <p:cNvPr id="20" name="Объект 1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142999"/>
            <a:ext cx="4916153" cy="3687115"/>
          </a:xfrm>
        </p:spPr>
      </p:pic>
      <p:sp>
        <p:nvSpPr>
          <p:cNvPr id="19" name="Текст 18"/>
          <p:cNvSpPr>
            <a:spLocks noGrp="1"/>
          </p:cNvSpPr>
          <p:nvPr>
            <p:ph type="body" sz="half" idx="2"/>
          </p:nvPr>
        </p:nvSpPr>
        <p:spPr>
          <a:xfrm>
            <a:off x="866441" y="1447801"/>
            <a:ext cx="2551462" cy="4577080"/>
          </a:xfrm>
        </p:spPr>
        <p:txBody>
          <a:bodyPr/>
          <a:lstStyle/>
          <a:p>
            <a:r>
              <a:rPr lang="ru-RU" dirty="0" smtClean="0"/>
              <a:t>Даже тяжело выделить что то особенно, ведь каждый день приносил какой то сюрприз, без работы мы не сидели, причём в буквальном смысле)</a:t>
            </a:r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219200"/>
            <a:ext cx="5181600" cy="38862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81582"/>
            <a:ext cx="5486400" cy="41148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500" y="1347064"/>
            <a:ext cx="6162733" cy="41116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61524"/>
            <a:ext cx="6705506" cy="447383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741" y="1510032"/>
            <a:ext cx="66294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30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3400" y="381000"/>
            <a:ext cx="7055380" cy="1400530"/>
          </a:xfrm>
        </p:spPr>
        <p:txBody>
          <a:bodyPr/>
          <a:lstStyle/>
          <a:p>
            <a:r>
              <a:rPr lang="ru-RU" dirty="0"/>
              <a:t>Курс 3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213068" cy="4386713"/>
          </a:xfrm>
          <a:prstGeom prst="rect">
            <a:avLst/>
          </a:prstGeom>
        </p:spPr>
      </p:pic>
      <p:sp>
        <p:nvSpPr>
          <p:cNvPr id="16" name="Заголовок 4"/>
          <p:cNvSpPr txBox="1">
            <a:spLocks/>
          </p:cNvSpPr>
          <p:nvPr/>
        </p:nvSpPr>
        <p:spPr>
          <a:xfrm>
            <a:off x="228600" y="574384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/>
              <a:t>Весь год в одном рисунке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097399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Курс 4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4120" y="1680398"/>
            <a:ext cx="2210725" cy="576262"/>
          </a:xfrm>
        </p:spPr>
        <p:txBody>
          <a:bodyPr/>
          <a:lstStyle/>
          <a:p>
            <a:r>
              <a:rPr lang="ru-RU" dirty="0" smtClean="0"/>
              <a:t>Суровые будни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2891731" y="1667728"/>
            <a:ext cx="2202754" cy="576262"/>
          </a:xfrm>
        </p:spPr>
        <p:txBody>
          <a:bodyPr/>
          <a:lstStyle/>
          <a:p>
            <a:r>
              <a:rPr lang="ru-RU" dirty="0" smtClean="0"/>
              <a:t>Перерыв на вкусненькое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5301371" y="1608544"/>
            <a:ext cx="2199658" cy="576262"/>
          </a:xfrm>
        </p:spPr>
        <p:txBody>
          <a:bodyPr/>
          <a:lstStyle/>
          <a:p>
            <a:r>
              <a:rPr lang="ru-RU" dirty="0" smtClean="0"/>
              <a:t>Ожидание звонка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10" y="2294672"/>
            <a:ext cx="5486400" cy="3657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66526"/>
            <a:ext cx="5943600" cy="39624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94" y="2438380"/>
            <a:ext cx="6274593" cy="41830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45" y="2510234"/>
            <a:ext cx="6360575" cy="42403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757" y="2271105"/>
            <a:ext cx="5687565" cy="37917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586" y="2318856"/>
            <a:ext cx="5836771" cy="38911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736" y="2404194"/>
            <a:ext cx="5958602" cy="397240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388" y="2275019"/>
            <a:ext cx="5372100" cy="35814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888" y="2381853"/>
            <a:ext cx="5410069" cy="360671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518" y="2473609"/>
            <a:ext cx="6168905" cy="411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57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238" y="304800"/>
            <a:ext cx="5334000" cy="696447"/>
          </a:xfrm>
        </p:spPr>
        <p:txBody>
          <a:bodyPr/>
          <a:lstStyle/>
          <a:p>
            <a:r>
              <a:rPr lang="ru-RU" dirty="0" smtClean="0"/>
              <a:t>Завершение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90946" y="5551953"/>
            <a:ext cx="7843453" cy="860400"/>
          </a:xfrm>
        </p:spPr>
        <p:txBody>
          <a:bodyPr/>
          <a:lstStyle/>
          <a:p>
            <a:r>
              <a:rPr lang="ru-RU" dirty="0" smtClean="0"/>
              <a:t>В мире нет физиков, которые ошибаются, иначе мира бы не</a:t>
            </a:r>
            <a:r>
              <a:rPr lang="en-US" dirty="0" smtClean="0"/>
              <a:t> </a:t>
            </a:r>
            <a:r>
              <a:rPr lang="ru-RU" dirty="0" smtClean="0"/>
              <a:t>было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72580"/>
            <a:ext cx="69723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18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984B451-4AAB-4949-AA26-836EE187BF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129</Words>
  <Application>Microsoft Office PowerPoint</Application>
  <PresentationFormat>Экран (4:3)</PresentationFormat>
  <Paragraphs>21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Impact</vt:lpstr>
      <vt:lpstr>Wingdings</vt:lpstr>
      <vt:lpstr>Wingdings 3</vt:lpstr>
      <vt:lpstr>Ион</vt:lpstr>
      <vt:lpstr>Презентация PowerPoint</vt:lpstr>
      <vt:lpstr>Начнём по порядку</vt:lpstr>
      <vt:lpstr>Курс 1 Цели:</vt:lpstr>
      <vt:lpstr>Курс 2 </vt:lpstr>
      <vt:lpstr>Курс 3</vt:lpstr>
      <vt:lpstr>Курс 4</vt:lpstr>
      <vt:lpstr>Завершение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modified xsi:type="dcterms:W3CDTF">2014-03-26T01:38:02Z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TC024264779991</vt:lpwstr>
  </property>
</Properties>
</file>