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75" r:id="rId3"/>
    <p:sldId id="293" r:id="rId4"/>
    <p:sldId id="259" r:id="rId5"/>
    <p:sldId id="269" r:id="rId6"/>
    <p:sldId id="288" r:id="rId7"/>
    <p:sldId id="264" r:id="rId8"/>
    <p:sldId id="262" r:id="rId9"/>
    <p:sldId id="266" r:id="rId10"/>
    <p:sldId id="268" r:id="rId11"/>
    <p:sldId id="256" r:id="rId12"/>
    <p:sldId id="258" r:id="rId13"/>
    <p:sldId id="261" r:id="rId14"/>
    <p:sldId id="257" r:id="rId15"/>
    <p:sldId id="267" r:id="rId16"/>
    <p:sldId id="265" r:id="rId17"/>
    <p:sldId id="260" r:id="rId18"/>
    <p:sldId id="263" r:id="rId19"/>
    <p:sldId id="273" r:id="rId20"/>
    <p:sldId id="276" r:id="rId21"/>
    <p:sldId id="278" r:id="rId22"/>
    <p:sldId id="277" r:id="rId23"/>
    <p:sldId id="279" r:id="rId24"/>
    <p:sldId id="280" r:id="rId25"/>
    <p:sldId id="281" r:id="rId26"/>
    <p:sldId id="285" r:id="rId27"/>
    <p:sldId id="286" r:id="rId28"/>
    <p:sldId id="283" r:id="rId29"/>
    <p:sldId id="287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365" autoAdjust="0"/>
    <p:restoredTop sz="94660"/>
  </p:normalViewPr>
  <p:slideViewPr>
    <p:cSldViewPr>
      <p:cViewPr varScale="1">
        <p:scale>
          <a:sx n="45" d="100"/>
          <a:sy n="45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5DB-4F19-4BA9-B19D-6D9C528FE40B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9018-7B99-4CCF-8B7E-C0180EF0CF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5DB-4F19-4BA9-B19D-6D9C528FE40B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9018-7B99-4CCF-8B7E-C0180EF0C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5DB-4F19-4BA9-B19D-6D9C528FE40B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9018-7B99-4CCF-8B7E-C0180EF0C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5DB-4F19-4BA9-B19D-6D9C528FE40B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9018-7B99-4CCF-8B7E-C0180EF0C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5DB-4F19-4BA9-B19D-6D9C528FE40B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86E9018-7B99-4CCF-8B7E-C0180EF0C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5DB-4F19-4BA9-B19D-6D9C528FE40B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9018-7B99-4CCF-8B7E-C0180EF0C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5DB-4F19-4BA9-B19D-6D9C528FE40B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9018-7B99-4CCF-8B7E-C0180EF0C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5DB-4F19-4BA9-B19D-6D9C528FE40B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9018-7B99-4CCF-8B7E-C0180EF0C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5DB-4F19-4BA9-B19D-6D9C528FE40B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9018-7B99-4CCF-8B7E-C0180EF0C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5DB-4F19-4BA9-B19D-6D9C528FE40B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9018-7B99-4CCF-8B7E-C0180EF0C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05DB-4F19-4BA9-B19D-6D9C528FE40B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9018-7B99-4CCF-8B7E-C0180EF0C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0E05DB-4F19-4BA9-B19D-6D9C528FE40B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6E9018-7B99-4CCF-8B7E-C0180EF0C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8;&#1072;&#1090;&#1100;&#1103;&#1085;&#1072;\Desktop\mix_2m16s%20(audio-joiner.com)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Министерство образования Республики Беларусь</a:t>
            </a: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Учреждение образования</a:t>
            </a:r>
            <a:br>
              <a:rPr lang="ru-RU" sz="1800" dirty="0"/>
            </a:br>
            <a:r>
              <a:rPr lang="ru-RU" sz="1800" dirty="0" smtClean="0"/>
              <a:t>«Гомельский </a:t>
            </a:r>
            <a:r>
              <a:rPr lang="ru-RU" sz="1800" dirty="0"/>
              <a:t>государственный университет </a:t>
            </a:r>
            <a:r>
              <a:rPr lang="ru-RU" sz="1800" dirty="0" smtClean="0"/>
              <a:t>им.Ф.Скорины»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Физический факультет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3306" y="6488668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600" b="1" cap="all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Гомель </a:t>
            </a:r>
            <a:r>
              <a:rPr lang="ru-RU" sz="1600" b="1" cap="all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2014</a:t>
            </a:r>
            <a:endParaRPr lang="ru-RU" sz="1600" b="1" cap="all" dirty="0">
              <a:ln w="6350">
                <a:noFill/>
              </a:ln>
              <a:gradFill>
                <a:gsLst>
                  <a:gs pos="0">
                    <a:srgbClr val="CEB966">
                      <a:tint val="73000"/>
                      <a:satMod val="145000"/>
                    </a:srgbClr>
                  </a:gs>
                  <a:gs pos="73000">
                    <a:srgbClr val="CEB966">
                      <a:tint val="73000"/>
                      <a:satMod val="145000"/>
                    </a:srgbClr>
                  </a:gs>
                  <a:gs pos="100000">
                    <a:srgbClr val="CEB966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28802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«Команда молодости нашей»</a:t>
            </a:r>
          </a:p>
          <a:p>
            <a:pPr algn="ctr"/>
            <a:r>
              <a:rPr lang="ru-RU" sz="2800" dirty="0" smtClean="0"/>
              <a:t>(СТРОИТЕЛЬНЫМ ОТРЯДАМ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pPr algn="ctr"/>
            <a:r>
              <a:rPr lang="ru-RU" sz="2800" dirty="0" smtClean="0"/>
              <a:t>ФИЗИЧЕСКОГО ФАКУЛЬТЕТА </a:t>
            </a:r>
          </a:p>
          <a:p>
            <a:pPr algn="ctr"/>
            <a:r>
              <a:rPr lang="ru-RU" sz="2800" dirty="0" smtClean="0"/>
              <a:t>ПОСВЯЩАЕТСЯ) </a:t>
            </a:r>
            <a:endParaRPr lang="ru-RU" sz="2800" dirty="0"/>
          </a:p>
        </p:txBody>
      </p:sp>
      <p:pic>
        <p:nvPicPr>
          <p:cNvPr id="7" name="mix_2m20s_audio-joiner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332640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7940424"/>
      </p:ext>
    </p:extLst>
  </p:cSld>
  <p:clrMapOvr>
    <a:masterClrMapping/>
  </p:clrMapOvr>
  <p:transition advClick="0" advTm="11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C:\Users\Татьяна\Desktop\Фотки\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1002865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961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Строительство школьной столовой в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деревне Васильевка </a:t>
            </a:r>
            <a:r>
              <a:rPr lang="ru-RU" sz="2800" dirty="0" err="1" smtClean="0">
                <a:solidFill>
                  <a:schemeClr val="bg1"/>
                </a:solidFill>
              </a:rPr>
              <a:t>Добрушского</a:t>
            </a:r>
            <a:r>
              <a:rPr lang="ru-RU" sz="2800" dirty="0" smtClean="0">
                <a:solidFill>
                  <a:schemeClr val="bg1"/>
                </a:solidFill>
              </a:rPr>
              <a:t> района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Гомельской области</a:t>
            </a:r>
          </a:p>
        </p:txBody>
      </p:sp>
    </p:spTree>
  </p:cSld>
  <p:clrMapOvr>
    <a:masterClrMapping/>
  </p:clrMapOvr>
  <p:transition advTm="450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 descr="C:\Users\Татьяна\Desktop\Фотк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3315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86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Татьяна\Desktop\Фотки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94483"/>
          </a:xfrm>
          <a:prstGeom prst="rect">
            <a:avLst/>
          </a:prstGeom>
          <a:noFill/>
        </p:spPr>
      </p:pic>
    </p:spTree>
  </p:cSld>
  <p:clrMapOvr>
    <a:masterClrMapping/>
  </p:clrMapOvr>
  <p:transition advTm="393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Татьяна\Desktop\Фотки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1838" y="0"/>
            <a:ext cx="978583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41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Татьяна\Desktop\Фотк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0981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74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C:\Users\Татьяна\Desktop\Фотки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393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29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атьяна\Desktop\Фотки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6192688" cy="8129397"/>
          </a:xfrm>
          <a:prstGeom prst="rect">
            <a:avLst/>
          </a:prstGeom>
          <a:noFill/>
        </p:spPr>
      </p:pic>
    </p:spTree>
  </p:cSld>
  <p:clrMapOvr>
    <a:masterClrMapping/>
  </p:clrMapOvr>
  <p:transition advTm="293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Татьяна\Desktop\Фотки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57474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1960" y="0"/>
            <a:ext cx="4445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Легендарный трактор</a:t>
            </a:r>
            <a:endParaRPr lang="ru-RU" sz="3600" dirty="0"/>
          </a:p>
        </p:txBody>
      </p:sp>
    </p:spTree>
  </p:cSld>
  <p:clrMapOvr>
    <a:masterClrMapping/>
  </p:clrMapOvr>
  <p:transition advTm="206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C:\Users\Татьяна\Desktop\Фотки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9979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79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Татьяна\Desktop\Фотки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388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19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атьяна\Desktop\Фотки\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85101" cy="6858000"/>
          </a:xfrm>
          <a:prstGeom prst="rect">
            <a:avLst/>
          </a:prstGeom>
          <a:noFill/>
        </p:spPr>
      </p:pic>
      <p:pic>
        <p:nvPicPr>
          <p:cNvPr id="5" name="mix_2m16s (audio-joiner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9726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9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C:\Users\Татьяна\Desktop\Фотки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986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6396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Чехия, Карловы Вары 1989 год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852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атьяна\Desktop\Фотки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647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82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Татьяна\Desktop\Фотки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-2462288"/>
            <a:ext cx="6804248" cy="9320288"/>
          </a:xfrm>
          <a:prstGeom prst="rect">
            <a:avLst/>
          </a:prstGeom>
          <a:noFill/>
        </p:spPr>
      </p:pic>
    </p:spTree>
  </p:cSld>
  <p:clrMapOvr>
    <a:masterClrMapping/>
  </p:clrMapOvr>
  <p:transition advTm="2652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Татьяна\Desktop\Фотки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356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211669"/>
            <a:ext cx="7401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Фонтан Гагарина в Карловых Варах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3728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Татьяна\Desktop\Фотки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901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636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Татьяна\Desktop\Фотки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43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543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Татьяна\Desktop\Фотки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0"/>
            <a:ext cx="969579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6376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Стройотряд «</a:t>
            </a:r>
            <a:r>
              <a:rPr lang="ru-RU" sz="3600" dirty="0" err="1" smtClean="0">
                <a:solidFill>
                  <a:schemeClr val="bg1"/>
                </a:solidFill>
              </a:rPr>
              <a:t>Волоты</a:t>
            </a:r>
            <a:r>
              <a:rPr lang="ru-RU" sz="3600" dirty="0" smtClean="0">
                <a:solidFill>
                  <a:schemeClr val="bg1"/>
                </a:solidFill>
              </a:rPr>
              <a:t>» 1987 год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727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Татьяна\Desktop\Фотки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6239" cy="7101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97436" y="6211669"/>
            <a:ext cx="5246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Строительство коровника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274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Татьяна\Desktop\Фотки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95793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9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атьяна\Desktop\Фотки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4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19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Татьяна\Desktop\Фотки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6016" y="0"/>
            <a:ext cx="982001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883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Татьяна\Desktop\Фотки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796136" cy="7794121"/>
          </a:xfrm>
          <a:prstGeom prst="rect">
            <a:avLst/>
          </a:prstGeom>
          <a:noFill/>
        </p:spPr>
      </p:pic>
    </p:spTree>
  </p:cSld>
  <p:clrMapOvr>
    <a:masterClrMapping/>
  </p:clrMapOvr>
  <p:transition advTm="4119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Татьяна\Desktop\Фотки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95985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103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Татьяна\Desktop\Фотки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1838" y="0"/>
            <a:ext cx="978583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478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C:\Users\Татьяна\Desktop\Фотки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393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478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Татьяна\Desktop\Фотки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57474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149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C:\Users\Татьяна\Desktop\Фотки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9979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916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 descr="C:\Users\Татьяна\Desktop\Фотк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3315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51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Татьяна\Desktop\Фотки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89357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902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атьяна\Desktop\Фотки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647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338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mtClean="0"/>
              <a:t>	Благодарим </a:t>
            </a:r>
            <a:r>
              <a:rPr lang="ru-RU" dirty="0" err="1" smtClean="0"/>
              <a:t>Желонкину</a:t>
            </a:r>
            <a:r>
              <a:rPr lang="ru-RU" dirty="0" smtClean="0"/>
              <a:t> Тамару Петровну и </a:t>
            </a:r>
            <a:r>
              <a:rPr lang="ru-RU" dirty="0" err="1" smtClean="0"/>
              <a:t>Леванцова</a:t>
            </a:r>
            <a:r>
              <a:rPr lang="ru-RU" dirty="0" smtClean="0"/>
              <a:t> Виктора Николаевича за предоставленные фотоматериалы.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Татьяна\Desktop\Фотки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89357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273225"/>
            <a:ext cx="5703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Стройотряд «Дружба» 1988 год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249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:\Users\Татьяна\Desktop\Фотки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65718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57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Татьяна\Desktop\Фотки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796136" cy="7794121"/>
          </a:xfrm>
          <a:prstGeom prst="rect">
            <a:avLst/>
          </a:prstGeom>
          <a:noFill/>
        </p:spPr>
      </p:pic>
    </p:spTree>
  </p:cSld>
  <p:clrMapOvr>
    <a:masterClrMapping/>
  </p:clrMapOvr>
  <p:transition advTm="379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Татьяна\Desktop\Фотки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95985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19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Татьяна\Desktop\Фотки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260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55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03" name="Picture 11" descr="C:\Users\Татьяна\Desktop\Фотки\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86525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806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209</TotalTime>
  <Words>55</Words>
  <Application>Microsoft Office PowerPoint</Application>
  <PresentationFormat>Экран (4:3)</PresentationFormat>
  <Paragraphs>16</Paragraphs>
  <Slides>39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Апекс</vt:lpstr>
      <vt:lpstr>Министерство образования Республики Беларусь  Учреждение образования «Гомельский государственный университет им.Ф.Скорины»  Физический факультет  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Республики Беларусь  Учреждение образования «Гомельский государственный университет им.Ф.Скорины»  Физический факультет</dc:title>
  <dc:creator>RePack by SPecialiST</dc:creator>
  <cp:lastModifiedBy>Пользователь</cp:lastModifiedBy>
  <cp:revision>27</cp:revision>
  <dcterms:created xsi:type="dcterms:W3CDTF">2014-05-31T13:56:21Z</dcterms:created>
  <dcterms:modified xsi:type="dcterms:W3CDTF">2014-10-26T21:38:50Z</dcterms:modified>
</cp:coreProperties>
</file>