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7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5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2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3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3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3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46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2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7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02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17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775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6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1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4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7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4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4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7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7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1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959415-5C9D-4DFA-9993-FB55F702A1F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4356AE-7DEB-41CF-8D83-E697BF0E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21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gida.by/forum/93-15777-1" TargetMode="External"/><Relationship Id="rId2" Type="http://schemas.openxmlformats.org/officeDocument/2006/relationships/hyperlink" Target="http://belarusretrivers.mybb.ru/viewtopic.php?id=165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lapochka.svetik@gmail.com" TargetMode="External"/><Relationship Id="rId4" Type="http://schemas.openxmlformats.org/officeDocument/2006/relationships/hyperlink" Target="http://helpanimal.b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871" y="2004163"/>
            <a:ext cx="6492659" cy="176616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Растопи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льдинку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34" y="5106446"/>
            <a:ext cx="1411266" cy="882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34" y="5988487"/>
            <a:ext cx="1411266" cy="869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87025"/>
            <a:ext cx="3407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тудентка гр. Ф-43п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Мельниченко Валерия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7003" y="0"/>
            <a:ext cx="710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 «ГГУ им.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Ф.Скорины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факультет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218612" cy="2029216"/>
          </a:xfrm>
        </p:spPr>
        <p:txBody>
          <a:bodyPr/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 мне, когда 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состарюсь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-278" r="188" b="9182"/>
          <a:stretch/>
        </p:blipFill>
        <p:spPr>
          <a:xfrm>
            <a:off x="211994" y="3557391"/>
            <a:ext cx="4872626" cy="2996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42" y="256402"/>
            <a:ext cx="4141802" cy="2489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24" y="1508146"/>
            <a:ext cx="4277537" cy="2880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827" y="4455583"/>
            <a:ext cx="643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И ТЫ КОГДА-ТО БУДЕШЬ СТАРЫМ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32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967" y="1675207"/>
            <a:ext cx="4041342" cy="3582444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 никогда не забуду, как со мной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61" y="3457116"/>
            <a:ext cx="3887634" cy="2959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3457116"/>
            <a:ext cx="3887634" cy="2884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61" y="195499"/>
            <a:ext cx="3887634" cy="2959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195498"/>
            <a:ext cx="3887634" cy="29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77" y="0"/>
            <a:ext cx="6225436" cy="671395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покинутой собаки Мне снятся ночью ...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быть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обидеть может всякий И даже попросту убить.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добрее будет! Не прихоть это, не пустяк.. Внимательно вглядитесь люди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покинутых собак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Эдуард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Асадов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50" y="922290"/>
            <a:ext cx="5046945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00" y="1727200"/>
            <a:ext cx="11493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://belarusretrivers.mybb.ru/viewtopic.php?id=165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Собаки Беларуси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http://egida.by/forum/93-15777-1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Гомельское общество защиты животных «ДОБРОТА»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hlinkClick r:id="rId4"/>
              </a:rPr>
              <a:t>http://helpanimal.by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Волонтерское движение помощи животным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Гомеле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Гомельское благотворительное общество «Феникс»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г.Гомель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ул. Фрунзе, 6а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Председатель: Лаппо Светлана Валерьевна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Телефон: +375-29-674-21-65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lapochka.svetik@gmail.com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Сайт: feniks-gomel.cetki.com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600" y="0"/>
            <a:ext cx="11963399" cy="1676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вы не остались равнодушны к этой проблеме, то вы можете оказать помощь бездомным животным и в своем городе: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210794" cy="4647156"/>
          </a:xfrm>
        </p:spPr>
        <p:txBody>
          <a:bodyPr>
            <a:no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вопрос: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берутся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бездомные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животные?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6" y="2567835"/>
            <a:ext cx="5064690" cy="40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00141" cy="390812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Бездомных собак и кошек можно встретить повсюду: в подвалах, в теплотрассах, в подъездах и на улицах. Они грязные, голодные и поэтому злые. Могут быть переносчиками болезней. Когда-то они жили в доме, но затем хозяевам быстро надоели, ведь уход за животными требует большого терпения. И вот они оказались на улице. Кто-то их подкармливает, а кто-то швырнет в 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бедным животным? Кто их защитит?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1" y="3588838"/>
            <a:ext cx="3690220" cy="3047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21" y="3588838"/>
            <a:ext cx="3690220" cy="3070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84" y="3600500"/>
            <a:ext cx="3698963" cy="30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890"/>
            <a:ext cx="8534401" cy="105218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бездомных животных: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981" y="863252"/>
            <a:ext cx="8534400" cy="1498600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родившиеся на улице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Потерявшиеся животные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Выброшенные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содержание животных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24" y="3686954"/>
            <a:ext cx="3639070" cy="2918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0" y="3715605"/>
            <a:ext cx="3639070" cy="2918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38" y="713982"/>
            <a:ext cx="3639070" cy="2907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38" y="3686954"/>
            <a:ext cx="3639070" cy="29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6353266" y="0"/>
            <a:ext cx="5838734" cy="39972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на улицах бездомных животных,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животных,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заботой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кто живёт рядом с нами,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повадки 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питомцев.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488">
            <a:off x="424219" y="436781"/>
            <a:ext cx="3661031" cy="2826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835">
            <a:off x="1555389" y="3133816"/>
            <a:ext cx="4185076" cy="3210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65" y="3997235"/>
            <a:ext cx="5778005" cy="25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1440"/>
            <a:ext cx="6270171" cy="3506283"/>
          </a:xfrm>
        </p:spPr>
        <p:txBody>
          <a:bodyPr>
            <a:no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будущему хозяину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7" y="1828800"/>
            <a:ext cx="6871063" cy="49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628"/>
            <a:ext cx="11749414" cy="1956030"/>
          </a:xfrm>
        </p:spPr>
        <p:txBody>
          <a:bodyPr>
            <a:normAutofit fontScale="90000"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жить всего лишь лет десять. Любая разлука с тобой будет причинять мне страдания. Подумай об этом, прежде чем ты возьмёшь меня.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386" r="-252" b="9868"/>
          <a:stretch/>
        </p:blipFill>
        <p:spPr>
          <a:xfrm>
            <a:off x="5874707" y="3445399"/>
            <a:ext cx="5069940" cy="324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2" y="2205323"/>
            <a:ext cx="506994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4627" y="325677"/>
            <a:ext cx="4529921" cy="5223353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мне время подумать, чего ты требуешь от меня.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1" y="977028"/>
            <a:ext cx="3527186" cy="5148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72" y="977028"/>
            <a:ext cx="3527186" cy="51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515" y="112735"/>
            <a:ext cx="8655485" cy="2317315"/>
          </a:xfrm>
        </p:spPr>
        <p:txBody>
          <a:bodyPr>
            <a:normAutofit fontScale="90000"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сердись на меня долго и не запирай меня в наказание! Ведь у тебя есть ещё работа, развлечения, друзья – у меня же есть только 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603316"/>
            <a:ext cx="8292230" cy="22546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 со мной. Хотя я и не смогу полностью понимать все твои слова, но зато я понимаю твой голос , обращённый ко мне.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30" y="3721185"/>
            <a:ext cx="3499817" cy="2818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5" y="698328"/>
            <a:ext cx="3499817" cy="2818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94" y="1998567"/>
            <a:ext cx="4296428" cy="26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TM02892315[[fn=Пучок]]</Template>
  <TotalTime>167</TotalTime>
  <Words>334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HDOfficeLightV0</vt:lpstr>
      <vt:lpstr>Сектор</vt:lpstr>
      <vt:lpstr>Растопи льдинку  в своем сердце</vt:lpstr>
      <vt:lpstr>Проблемный вопрос:  Откуда берутся бездомные животные?</vt:lpstr>
      <vt:lpstr>Бездомных собак и кошек можно встретить повсюду: в подвалах, в теплотрассах, в подъездах и на улицах. Они грязные, голодные и поэтому злые. Могут быть переносчиками болезней. Когда-то они жили в доме, но затем хозяевам быстро надоели, ведь уход за животными требует большого терпения. И вот они оказались на улице. Кто-то их подкармливает, а кто-то швырнет в них камень.                  Кто поможет бедным животным? Кто их защитит?</vt:lpstr>
      <vt:lpstr>«источники» бездомных животных: </vt:lpstr>
      <vt:lpstr>Чтобы не было на улицах бездомных животных, нужно: стать другом домашних животных, окружить заботой того, кто живёт рядом с нами, следить за ними, знать их повадки и любить своих питомцев.</vt:lpstr>
      <vt:lpstr>Памятка будущему хозяину</vt:lpstr>
      <vt:lpstr>Я буду жить всего лишь лет десять. Любая разлука с тобой будет причинять мне страдания. Подумай об этом, прежде чем ты возьмёшь меня.</vt:lpstr>
      <vt:lpstr>Старайся дать мне время подумать, чего ты требуешь от меня.</vt:lpstr>
      <vt:lpstr>Не сердись на меня долго и не запирай меня в наказание! Ведь у тебя есть ещё работа, развлечения, друзья – у меня же есть только ты. </vt:lpstr>
      <vt:lpstr>Заботься обо мне, когда я состарюсь</vt:lpstr>
      <vt:lpstr>Помни – я никогда не забуду, как со мной обращаются</vt:lpstr>
      <vt:lpstr>Глаза покинутой собаки Мне снятся ночью ...  как тут быть? Ее обидеть может всякий И даже попросту убить.  Пусть человек добрее будет! Не прихоть это, не пустяк.. Внимательно вглядитесь люди  В глаза покинутых собак!                                                    Эдуард Асадов</vt:lpstr>
      <vt:lpstr>Если вы не остались равнодушны к этой проблеме, то вы можете оказать помощь бездомным животным и в своем городе: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Растопи льдинку  в своем сердце</dc:title>
  <dc:creator>user</dc:creator>
  <cp:lastModifiedBy>user</cp:lastModifiedBy>
  <cp:revision>17</cp:revision>
  <dcterms:created xsi:type="dcterms:W3CDTF">2014-11-16T19:35:04Z</dcterms:created>
  <dcterms:modified xsi:type="dcterms:W3CDTF">2014-11-19T20:16:29Z</dcterms:modified>
</cp:coreProperties>
</file>