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9" r:id="rId3"/>
    <p:sldMasterId id="2147483724" r:id="rId4"/>
    <p:sldMasterId id="2147483754" r:id="rId5"/>
    <p:sldMasterId id="2147483767" r:id="rId6"/>
    <p:sldMasterId id="2147483780" r:id="rId7"/>
    <p:sldMasterId id="2147483792" r:id="rId8"/>
  </p:sldMasterIdLst>
  <p:notesMasterIdLst>
    <p:notesMasterId r:id="rId34"/>
  </p:notesMasterIdLst>
  <p:sldIdLst>
    <p:sldId id="256" r:id="rId9"/>
    <p:sldId id="265" r:id="rId10"/>
    <p:sldId id="290" r:id="rId11"/>
    <p:sldId id="305" r:id="rId12"/>
    <p:sldId id="263" r:id="rId13"/>
    <p:sldId id="268" r:id="rId14"/>
    <p:sldId id="282" r:id="rId15"/>
    <p:sldId id="304" r:id="rId16"/>
    <p:sldId id="272" r:id="rId17"/>
    <p:sldId id="273" r:id="rId18"/>
    <p:sldId id="276" r:id="rId19"/>
    <p:sldId id="277" r:id="rId20"/>
    <p:sldId id="278" r:id="rId21"/>
    <p:sldId id="291" r:id="rId22"/>
    <p:sldId id="306" r:id="rId23"/>
    <p:sldId id="284" r:id="rId24"/>
    <p:sldId id="285" r:id="rId25"/>
    <p:sldId id="289" r:id="rId26"/>
    <p:sldId id="300" r:id="rId27"/>
    <p:sldId id="298" r:id="rId28"/>
    <p:sldId id="308" r:id="rId29"/>
    <p:sldId id="311" r:id="rId30"/>
    <p:sldId id="312" r:id="rId31"/>
    <p:sldId id="313" r:id="rId32"/>
    <p:sldId id="31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DE9E"/>
    <a:srgbClr val="FFFFCC"/>
    <a:srgbClr val="FFFFFF"/>
    <a:srgbClr val="CCFFCC"/>
    <a:srgbClr val="CCFF99"/>
    <a:srgbClr val="D3D3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0F65B-21EF-4EDB-B777-F7461770E2C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EA1BA-49EF-4BF4-9CD7-E8212B120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0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82E6E6-D68C-4A33-8F97-E5D9E4CF6F06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2153" y="1423282"/>
            <a:ext cx="6657418" cy="18628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50043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C3E6B-708C-49D8-A961-BA46E5D938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CA83-F198-4DC9-9CB8-2A6175179C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E885A-0C94-4123-84A4-DBE54D46D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4FF8-21F1-4A0F-B716-17F66E17C4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BF985-8C88-446A-B680-1667220C6D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902E-E1B9-4E28-BE7E-9FB9E4F702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E6C2-1F84-4273-A374-BD4EA75A0F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0E26-6CEF-4522-9BF5-AEC693EC4A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BA4BAC-6467-4C9B-A411-0D5EA4FD5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pic>
        <p:nvPicPr>
          <p:cNvPr id="4099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410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E23BBD-27A3-47D0-92D4-C81A133232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43C43-7F1B-4151-A10D-61FB9CA7A6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BD12A-2EF5-48E7-BB35-8096B84DDF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46328-FBB2-4DBB-8D85-F14141B440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4D78A-A28B-417B-B06A-0ADDA2ACD1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EA1A-800F-4E95-9B49-CADD2044AE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92BC-574E-46D5-A8C2-0D9A7323BD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1C6-5760-45B5-A21A-F0DF649348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55A3C-5D91-405A-BC45-73634FA2FE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05DAB-245B-4F98-8450-F3D3D04A3B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97E5E-B9A1-4C99-95D3-E8EFF55459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45B5B-A74C-4EFA-B062-4DB04E2BDD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72359-E7E8-4E71-BA25-9D6F3C2310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23E07C-D381-44A5-A0B8-C62DBE8590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3921F0-7632-44A1-AC31-6BA7AA172D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BA4BAC-6467-4C9B-A411-0D5EA4FD5E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pic>
        <p:nvPicPr>
          <p:cNvPr id="4099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410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E23BBD-27A3-47D0-92D4-C81A133232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43C43-7F1B-4151-A10D-61FB9CA7A6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4789-CC03-4A4B-B63B-305792321E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55F0-9B7E-471A-B5B7-12CB94808E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BD12A-2EF5-48E7-BB35-8096B84DDF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46328-FBB2-4DBB-8D85-F14141B440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4D78A-A28B-417B-B06A-0ADDA2ACD1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EA1A-800F-4E95-9B49-CADD2044AE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55A3C-5D91-405A-BC45-73634FA2FE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05DAB-245B-4F98-8450-F3D3D04A3B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97E5E-B9A1-4C99-95D3-E8EFF55459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45B5B-A74C-4EFA-B062-4DB04E2BDD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72359-E7E8-4E71-BA25-9D6F3C2310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23E07C-D381-44A5-A0B8-C62DBE8590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AE77-A8C7-4623-ABF6-5036615255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4C01-2C40-4DE0-96FD-75FA488135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3921F0-7632-44A1-AC31-6BA7AA172D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BA4BAC-6467-4C9B-A411-0D5EA4FD5E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16356-9029-4E1D-A0D6-ECC2FD2E14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26669-4619-44A8-AF03-7EF62F1A14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AC4E2-BD1C-46FB-921C-C95D2EB8E4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E8699-EBF0-427F-891D-086FE318B5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97402-61C6-40DE-896A-54C61ED0BF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5E6BD-F5CE-4D45-89D0-D600D0B423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06F90-D040-4DB8-82F0-F1D1EF5E29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5A473-85AC-473E-B179-A7790D22FB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7314-6A34-46FD-8CE2-B7F0EC2DBC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E46E-8F51-4961-B3A4-89AEFFC61C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D885-593D-4C21-8FEE-4DF340534B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0B801-4F75-4868-9DA5-BE5C49B040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C03B8-6B26-46C6-B675-4678E4DC7E9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F5E5-389C-4422-B951-F2230EFA1371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CA947-52D6-4F71-AFA0-0BAB741FC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78278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09898B-C389-444D-9F70-F9C8EEB5A0B5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A30400-398E-454F-978F-C2B114820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08526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4FADF-9554-48E5-A104-F05695EFAA28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EFE12-82C3-4F4A-A6A8-5707B622E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28075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4036-B394-4C34-9D05-B8590E82555B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3041-EEC2-4030-983C-48F187F6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44747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F1E2-E5CE-4679-9E6A-60F229D8F1DB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B97A-4D27-4AE6-B519-164E3332A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70364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A35765-6652-4A7E-B60F-FB566385AD2E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E308C9-27F5-42D0-871D-C4A6222C8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66944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054D-EC06-4699-9F22-7B230FEF92D6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266D-FB27-4EBF-89BC-716B3550B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292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7EDD3-2867-46CD-A04C-1811B518A8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4000-46CD-48D8-A096-81434EA687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F1CBB8-9EC0-490F-A0FF-284A6CD315BB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D47D1A-E7A0-42DC-980A-EA7DFCC5F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45548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4F120B-1617-4185-90D3-54EFFC390C48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41C9C9-E99E-4BBD-B29A-F4E5DFAD0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3981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BDEC-DEDF-486B-B8D1-8C29468BFF09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0A53B-6294-414D-AE90-A5623D498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28144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BFCD-5E37-4EDA-8F99-46B7DFD2C2B9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1167-5665-43BD-A601-9B6F0A4E0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26219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8F74-08AF-4D7E-80C8-E332E44A7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21929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43C3-5E2F-4655-9323-1BAEF2BBF4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C40D-2498-450A-9076-193578A1A6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111B-DC0B-4EFB-AD43-A0CDFD7F36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B190-EB27-4B66-AD9F-7CB4FA6890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835452-43C3-4D47-B897-02B9451E39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B00E0-5D20-473E-A476-00E5615265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70" name="Rectangle 46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1" name="Rectangle 47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2" name="Rectangle 48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3" name="Rectangle 49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Oval 54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Oval 57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Oval 60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Oval 63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66" r:id="rId12"/>
  </p:sldLayoutIdLst>
  <p:transition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3076" name="Picture 4" descr="minispir"/>
          <p:cNvPicPr>
            <a:picLocks noChangeAspect="1" noChangeArrowheads="1"/>
          </p:cNvPicPr>
          <p:nvPr/>
        </p:nvPicPr>
        <p:blipFill>
          <a:blip r:embed="rId16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16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0DB575-59F7-4901-9615-83749DA603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ransition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3076" name="Picture 4" descr="minispir"/>
          <p:cNvPicPr>
            <a:picLocks noChangeAspect="1" noChangeArrowheads="1"/>
          </p:cNvPicPr>
          <p:nvPr/>
        </p:nvPicPr>
        <p:blipFill>
          <a:blip r:embed="rId16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16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0DB575-59F7-4901-9615-83749DA603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ransition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5CC54E-23F8-401C-9BD1-CF9B8B86D73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8CF5FCD-D335-4E51-A3C0-8E8F20A67170}" type="datetimeFigureOut">
              <a:rPr lang="ru-RU">
                <a:solidFill>
                  <a:srgbClr val="4E5B6F"/>
                </a:solidFill>
              </a:rPr>
              <a:pPr>
                <a:defRPr/>
              </a:pPr>
              <a:t>21.12.2012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2026A12-0781-489C-A0AF-2B1A1DC61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ru.wikipedia.org/wiki/%D0%A4%D0%B0%D0%B9%D0%BB:Pick-theorem.png" TargetMode="External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1888" y="1423988"/>
            <a:ext cx="6657975" cy="1862137"/>
          </a:xfrm>
        </p:spPr>
        <p:txBody>
          <a:bodyPr/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: « ПЛОЩАДИ.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ТЕОРЕМА ПИФАГОРА».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9L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537336" y="3128580"/>
            <a:ext cx="7101410" cy="357434"/>
          </a:xfrm>
          <a:prstGeom prst="rect">
            <a:avLst/>
          </a:prstGeom>
          <a:noFill/>
        </p:spPr>
      </p:pic>
      <p:pic>
        <p:nvPicPr>
          <p:cNvPr id="5" name="Picture 9" descr="9L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92088"/>
            <a:ext cx="9540875" cy="384175"/>
          </a:xfrm>
          <a:prstGeom prst="rect">
            <a:avLst/>
          </a:prstGeom>
          <a:noFill/>
        </p:spPr>
      </p:pic>
      <p:pic>
        <p:nvPicPr>
          <p:cNvPr id="6" name="Picture 9" descr="9L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1632"/>
            <a:ext cx="9144000" cy="452735"/>
          </a:xfrm>
          <a:prstGeom prst="rect">
            <a:avLst/>
          </a:prstGeom>
          <a:noFill/>
        </p:spPr>
      </p:pic>
      <p:pic>
        <p:nvPicPr>
          <p:cNvPr id="7" name="Picture 8" descr="9L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93369" y="3358542"/>
            <a:ext cx="7101262" cy="384175"/>
          </a:xfrm>
          <a:prstGeom prst="rect">
            <a:avLst/>
          </a:prstGeom>
          <a:noFill/>
        </p:spPr>
      </p:pic>
      <p:pic>
        <p:nvPicPr>
          <p:cNvPr id="8" name="Picture 15" descr="18 ED0001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2233612" cy="19589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99306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  <a:latin typeface="Arial" charset="0"/>
              </a:rPr>
              <a:t>Из-за чертежей, сопровождающих теорему Пифагора, учащиеся называли ее так же “ветряной мельницей”, составляли стихи вроде “Пифагоровы штаны на все стороны равны”, рисовали карикатуры.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16013" y="1844675"/>
            <a:ext cx="4038600" cy="3636963"/>
            <a:chOff x="703" y="1162"/>
            <a:chExt cx="2544" cy="2291"/>
          </a:xfrm>
        </p:grpSpPr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1162"/>
              <a:ext cx="2544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748" y="3203"/>
              <a:ext cx="24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>
                  <a:solidFill>
                    <a:srgbClr val="000000"/>
                  </a:solidFill>
                </a:rPr>
                <a:t>Шаржи из учебника </a:t>
              </a:r>
              <a:r>
                <a:rPr lang="en-US" sz="2000">
                  <a:solidFill>
                    <a:srgbClr val="000000"/>
                  </a:solidFill>
                </a:rPr>
                <a:t>XVI</a:t>
              </a:r>
              <a:r>
                <a:rPr lang="ru-RU" sz="2000">
                  <a:solidFill>
                    <a:srgbClr val="000000"/>
                  </a:solidFill>
                </a:rPr>
                <a:t> века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292725" y="1700213"/>
            <a:ext cx="3457575" cy="4573587"/>
            <a:chOff x="3334" y="1071"/>
            <a:chExt cx="2178" cy="2881"/>
          </a:xfrm>
        </p:grpSpPr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4" y="1071"/>
              <a:ext cx="2068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3334" y="3702"/>
              <a:ext cx="21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>
                  <a:solidFill>
                    <a:srgbClr val="000000"/>
                  </a:solidFill>
                </a:rPr>
                <a:t>Ученический шарж </a:t>
              </a:r>
              <a:r>
                <a:rPr lang="en-US" sz="2000">
                  <a:solidFill>
                    <a:srgbClr val="000000"/>
                  </a:solidFill>
                </a:rPr>
                <a:t>XIX</a:t>
              </a:r>
              <a:r>
                <a:rPr lang="ru-RU" sz="2000">
                  <a:solidFill>
                    <a:srgbClr val="000000"/>
                  </a:solidFill>
                </a:rPr>
                <a:t> века</a:t>
              </a: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Дано: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параллелограмм , АВ = 6 см, ВС = 8 см,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BH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высота , угол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30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Найти: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8384" y="19888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340024" y="1988840"/>
            <a:ext cx="6832376" cy="3691572"/>
            <a:chOff x="1340024" y="1988840"/>
            <a:chExt cx="6832376" cy="3691572"/>
          </a:xfrm>
        </p:grpSpPr>
        <p:sp>
          <p:nvSpPr>
            <p:cNvPr id="5" name="Параллелограмм 4"/>
            <p:cNvSpPr/>
            <p:nvPr/>
          </p:nvSpPr>
          <p:spPr bwMode="auto">
            <a:xfrm>
              <a:off x="1763688" y="2564904"/>
              <a:ext cx="6408712" cy="2448272"/>
            </a:xfrm>
            <a:prstGeom prst="parallelogram">
              <a:avLst>
                <a:gd name="adj" fmla="val 102032"/>
              </a:avLst>
            </a:prstGeom>
            <a:noFill/>
            <a:ln w="317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 bwMode="auto">
            <a:xfrm rot="5400000">
              <a:off x="3050888" y="3789040"/>
              <a:ext cx="244827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Дуга 9"/>
            <p:cNvSpPr/>
            <p:nvPr/>
          </p:nvSpPr>
          <p:spPr bwMode="auto">
            <a:xfrm rot="1343486">
              <a:off x="1717129" y="4430135"/>
              <a:ext cx="1029220" cy="715394"/>
            </a:xfrm>
            <a:prstGeom prst="arc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07904" y="206084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0024" y="466152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6176" y="465313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3928" y="5157192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Соединительная линия уступом 17"/>
            <p:cNvCxnSpPr/>
            <p:nvPr/>
          </p:nvCxnSpPr>
          <p:spPr bwMode="auto">
            <a:xfrm rot="5400000">
              <a:off x="3883452" y="4653136"/>
              <a:ext cx="432048" cy="288032"/>
            </a:xfrm>
            <a:prstGeom prst="bentConnector3">
              <a:avLst>
                <a:gd name="adj1" fmla="val -291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339752" y="3068960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см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96136" y="1988840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8 см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99792" y="4221088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Дано: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MNPK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параллелограмм,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12 см, угол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NMK = 45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Найти: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MNPK</a:t>
            </a:r>
            <a:r>
              <a:rPr lang="ru-RU" sz="2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уга 6"/>
          <p:cNvSpPr/>
          <p:nvPr/>
        </p:nvSpPr>
        <p:spPr bwMode="auto">
          <a:xfrm rot="1138600">
            <a:off x="1069286" y="5153305"/>
            <a:ext cx="1055697" cy="1159904"/>
          </a:xfrm>
          <a:prstGeom prst="arc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11560" y="1988840"/>
            <a:ext cx="7677086" cy="4176464"/>
            <a:chOff x="611560" y="1988840"/>
            <a:chExt cx="7677086" cy="4176464"/>
          </a:xfrm>
        </p:grpSpPr>
        <p:sp>
          <p:nvSpPr>
            <p:cNvPr id="3" name="Параллелограмм 2"/>
            <p:cNvSpPr/>
            <p:nvPr/>
          </p:nvSpPr>
          <p:spPr bwMode="auto">
            <a:xfrm>
              <a:off x="1187624" y="2636912"/>
              <a:ext cx="6984776" cy="3240360"/>
            </a:xfrm>
            <a:prstGeom prst="parallelogram">
              <a:avLst>
                <a:gd name="adj" fmla="val 82027"/>
              </a:avLst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 bwMode="auto">
            <a:xfrm rot="5400000">
              <a:off x="2231740" y="4257092"/>
              <a:ext cx="32403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Соединительная линия уступом 9"/>
            <p:cNvCxnSpPr/>
            <p:nvPr/>
          </p:nvCxnSpPr>
          <p:spPr bwMode="auto">
            <a:xfrm rot="5400000">
              <a:off x="3346282" y="5374798"/>
              <a:ext cx="576064" cy="428885"/>
            </a:xfrm>
            <a:prstGeom prst="bentConnector3">
              <a:avLst>
                <a:gd name="adj1" fmla="val -2515"/>
              </a:avLst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611560" y="5373216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1840" y="220486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84368" y="198884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160" y="5445224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7944" y="52292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 rot="16200000" flipH="1">
              <a:off x="2555776" y="5733256"/>
              <a:ext cx="576064" cy="28803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 rot="16200000" flipH="1">
              <a:off x="4427984" y="5661248"/>
              <a:ext cx="504056" cy="3600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5220072" y="2060848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см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23728" y="4869160"/>
              <a:ext cx="663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ru-RU" sz="2800" b="1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Дано: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ромб,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 = 8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6 см.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Найти: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ABCD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17728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9552" y="2636912"/>
            <a:ext cx="8149208" cy="3835588"/>
            <a:chOff x="539552" y="2348880"/>
            <a:chExt cx="8149208" cy="3835588"/>
          </a:xfrm>
        </p:grpSpPr>
        <p:sp>
          <p:nvSpPr>
            <p:cNvPr id="3" name="Ромб 2"/>
            <p:cNvSpPr/>
            <p:nvPr/>
          </p:nvSpPr>
          <p:spPr bwMode="auto">
            <a:xfrm>
              <a:off x="1043608" y="2348880"/>
              <a:ext cx="7200800" cy="3168352"/>
            </a:xfrm>
            <a:prstGeom prst="diamond">
              <a:avLst/>
            </a:prstGeom>
            <a:solidFill>
              <a:schemeClr val="accent3">
                <a:lumMod val="90000"/>
              </a:schemeClr>
            </a:solidFill>
            <a:ln w="38100" cap="flat" cmpd="sng" algn="ctr">
              <a:solidFill>
                <a:schemeClr val="bg1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>
              <a:stCxn id="3" idx="0"/>
              <a:endCxn id="3" idx="2"/>
            </p:cNvCxnSpPr>
            <p:nvPr/>
          </p:nvCxnSpPr>
          <p:spPr bwMode="auto">
            <a:xfrm rot="16200000" flipH="1">
              <a:off x="3059832" y="3933056"/>
              <a:ext cx="31683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Прямая соединительная линия 7"/>
            <p:cNvCxnSpPr>
              <a:stCxn id="3" idx="1"/>
              <a:endCxn id="3" idx="3"/>
            </p:cNvCxnSpPr>
            <p:nvPr/>
          </p:nvCxnSpPr>
          <p:spPr bwMode="auto">
            <a:xfrm rot="10800000" flipH="1">
              <a:off x="1043608" y="3933056"/>
              <a:ext cx="7200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539552" y="335699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44408" y="34290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7984" y="566124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259632" y="1916832"/>
            <a:ext cx="6696744" cy="4248472"/>
            <a:chOff x="323528" y="1484784"/>
            <a:chExt cx="4691094" cy="320842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11560" y="1916832"/>
              <a:ext cx="3960440" cy="2232248"/>
              <a:chOff x="611560" y="1916832"/>
              <a:chExt cx="3456384" cy="185050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" name="Прямоугольный треугольник 3"/>
              <p:cNvSpPr/>
              <p:nvPr/>
            </p:nvSpPr>
            <p:spPr bwMode="auto">
              <a:xfrm rot="16200000">
                <a:off x="586408" y="1941984"/>
                <a:ext cx="1850504" cy="1800200"/>
              </a:xfrm>
              <a:prstGeom prst="rtTriangl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 bwMode="auto">
              <a:xfrm>
                <a:off x="2411760" y="1916832"/>
                <a:ext cx="1656184" cy="1850504"/>
              </a:xfrm>
              <a:prstGeom prst="rect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23528" y="357301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4008" y="371703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1484784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1760" y="4293096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0" y="1484784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75656" y="3501008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en-US" sz="2000" b="1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5656" y="4221088"/>
              <a:ext cx="665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см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63888" y="4221088"/>
              <a:ext cx="665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 см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Дуга 14"/>
            <p:cNvSpPr/>
            <p:nvPr/>
          </p:nvSpPr>
          <p:spPr bwMode="auto">
            <a:xfrm>
              <a:off x="580028" y="3701266"/>
              <a:ext cx="914400" cy="914400"/>
            </a:xfrm>
            <a:prstGeom prst="arc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Соединительная линия уступом 17"/>
            <p:cNvCxnSpPr/>
            <p:nvPr/>
          </p:nvCxnSpPr>
          <p:spPr bwMode="auto">
            <a:xfrm>
              <a:off x="2699792" y="3701266"/>
              <a:ext cx="720080" cy="43204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56784" cy="1595264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Дано: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трапеция,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BH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высота,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угол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равен 45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AH = HD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5 см.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Найти: </a:t>
            </a:r>
            <a:r>
              <a:rPr lang="en-US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499238"/>
            <a:ext cx="7772400" cy="80317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Решите задачи.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5422" y="1508220"/>
            <a:ext cx="8134672" cy="4114800"/>
          </a:xfrm>
        </p:spPr>
        <p:txBody>
          <a:bodyPr/>
          <a:lstStyle/>
          <a:p>
            <a:pPr marL="457200" indent="-45720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  В треугольнике АВС угол А равен 45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ВС = 13 см, а высота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отсекает на стороне АС отрезок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равный 12 см. Найдите площадь треугольника АВС и высоту, проведенную к стороне ВС.</a:t>
            </a:r>
          </a:p>
          <a:p>
            <a:pPr marL="457200" indent="-457200"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Одна из диагоналей ромба в 3 раза больше другой, а площадь ромба равна 96 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Найдите стороны ромба.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179512" y="0"/>
            <a:ext cx="8712232" cy="6522938"/>
            <a:chOff x="179512" y="0"/>
            <a:chExt cx="8712232" cy="6522938"/>
          </a:xfrm>
        </p:grpSpPr>
        <p:sp>
          <p:nvSpPr>
            <p:cNvPr id="24" name="TextBox 23"/>
            <p:cNvSpPr txBox="1"/>
            <p:nvPr/>
          </p:nvSpPr>
          <p:spPr>
            <a:xfrm>
              <a:off x="4666596" y="573390"/>
              <a:ext cx="41044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Дано: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∆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ABC</a:t>
              </a:r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ВАС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=45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º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ВС = 13 см,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BD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АЕ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высоты,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DC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= 12 см .</a:t>
              </a:r>
            </a:p>
            <a:p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Найти :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, АЕ. 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179512" y="548680"/>
              <a:ext cx="4655956" cy="3341985"/>
              <a:chOff x="395536" y="620688"/>
              <a:chExt cx="4655956" cy="3341985"/>
            </a:xfrm>
          </p:grpSpPr>
          <p:sp>
            <p:nvSpPr>
              <p:cNvPr id="5" name="Равнобедренный треугольник 4"/>
              <p:cNvSpPr/>
              <p:nvPr/>
            </p:nvSpPr>
            <p:spPr bwMode="auto">
              <a:xfrm>
                <a:off x="755576" y="908720"/>
                <a:ext cx="4104456" cy="2088232"/>
              </a:xfrm>
              <a:prstGeom prst="triangle">
                <a:avLst>
                  <a:gd name="adj" fmla="val 32315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 bwMode="auto">
              <a:xfrm rot="16200000" flipH="1">
                <a:off x="1055963" y="1953897"/>
                <a:ext cx="2103998" cy="3153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TextBox 8"/>
              <p:cNvSpPr txBox="1"/>
              <p:nvPr/>
            </p:nvSpPr>
            <p:spPr>
              <a:xfrm>
                <a:off x="395536" y="2492896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47664" y="62068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644008" y="2420888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63688" y="3068960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" name="Соединительная линия уступом 13"/>
              <p:cNvCxnSpPr/>
              <p:nvPr/>
            </p:nvCxnSpPr>
            <p:spPr bwMode="auto">
              <a:xfrm>
                <a:off x="2139494" y="2708920"/>
                <a:ext cx="432048" cy="28803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Дуга 17"/>
              <p:cNvSpPr/>
              <p:nvPr/>
            </p:nvSpPr>
            <p:spPr bwMode="auto">
              <a:xfrm rot="1261366">
                <a:off x="522197" y="2584996"/>
                <a:ext cx="720080" cy="576064"/>
              </a:xfrm>
              <a:prstGeom prst="arc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87624" y="2420888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45</a:t>
                </a:r>
                <a:r>
                  <a:rPr lang="en-US" sz="2400" b="1" baseline="30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59832" y="1268760"/>
                <a:ext cx="915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13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см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Правая фигурная скобка 21"/>
              <p:cNvSpPr/>
              <p:nvPr/>
            </p:nvSpPr>
            <p:spPr bwMode="auto">
              <a:xfrm rot="5400000">
                <a:off x="3239852" y="1952836"/>
                <a:ext cx="576064" cy="2664296"/>
              </a:xfrm>
              <a:prstGeom prst="rightBrac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31840" y="3501008"/>
                <a:ext cx="915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12 см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 bwMode="auto">
              <a:xfrm rot="5400000" flipH="1" flipV="1">
                <a:off x="719572" y="1232756"/>
                <a:ext cx="1800200" cy="172819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2483768" y="692696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Е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 bwMode="auto">
              <a:xfrm rot="16200000" flipH="1">
                <a:off x="2330808" y="1365478"/>
                <a:ext cx="216024" cy="2160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Прямая соединительная линия 47"/>
              <p:cNvCxnSpPr/>
              <p:nvPr/>
            </p:nvCxnSpPr>
            <p:spPr bwMode="auto">
              <a:xfrm flipV="1">
                <a:off x="2531066" y="1397010"/>
                <a:ext cx="184492" cy="1524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4" name="TextBox 53"/>
            <p:cNvSpPr txBox="1"/>
            <p:nvPr/>
          </p:nvSpPr>
          <p:spPr>
            <a:xfrm>
              <a:off x="4660778" y="2204864"/>
              <a:ext cx="423096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Решение:</a:t>
              </a:r>
            </a:p>
            <a:p>
              <a:pPr marL="457200" indent="-457200">
                <a:buAutoNum type="arabicPeriod"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Из </a:t>
              </a:r>
              <a:r>
                <a:rPr lang="ru-RU" sz="2400" dirty="0" smtClean="0">
                  <a:cs typeface="Times New Roman" pitchFamily="18" charset="0"/>
                </a:rPr>
                <a:t>∆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BDC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по теореме</a:t>
              </a:r>
            </a:p>
            <a:p>
              <a:pPr marL="457200" indent="-457200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Пифагора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BD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=  BC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– DC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</a:p>
            <a:p>
              <a:pPr marL="457200" indent="-457200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169 – 144 =25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BD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= 5 см.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1560" y="3845282"/>
              <a:ext cx="8250400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2. Рассмотрим </a:t>
              </a:r>
              <a:r>
                <a:rPr lang="ru-RU" sz="2400" dirty="0" smtClean="0">
                  <a:cs typeface="Times New Roman" pitchFamily="18" charset="0"/>
                </a:rPr>
                <a:t>∆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ABD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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D = 90</a:t>
              </a:r>
              <a:r>
                <a:rPr lang="en-US" sz="2400" b="1" baseline="30000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,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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A = 45</a:t>
              </a:r>
              <a:r>
                <a:rPr lang="en-US" sz="2400" b="1" baseline="30000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,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тогда В = 45</a:t>
              </a:r>
              <a:r>
                <a:rPr lang="ru-RU" sz="2400" b="1" baseline="30000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. </a:t>
              </a:r>
            </a:p>
            <a:p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Значит, </a:t>
              </a:r>
              <a:r>
                <a:rPr lang="ru-RU" sz="2400" dirty="0" smtClean="0">
                  <a:cs typeface="Times New Roman" pitchFamily="18" charset="0"/>
                </a:rPr>
                <a:t>∆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ABD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– равнобедренный и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AD = BD = 5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см.</a:t>
              </a:r>
            </a:p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AC = AD + DC = 5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см + 12 см = 17 см.</a:t>
              </a:r>
            </a:p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= 0,5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AC BD = 0,5   17    5 = 42,5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см</a:t>
              </a:r>
              <a:r>
                <a:rPr lang="ru-RU" sz="2400" b="1" baseline="30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</a:p>
            <a:p>
              <a:endPara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Ответ: 42,5 см</a:t>
              </a:r>
              <a:r>
                <a:rPr lang="ru-RU" sz="2400" b="1" baseline="30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см.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2299276" y="4893870"/>
              <a:ext cx="2637744" cy="486375"/>
              <a:chOff x="2299276" y="4893870"/>
              <a:chExt cx="2637744" cy="48637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2771800" y="4918580"/>
                <a:ext cx="324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99276" y="4893870"/>
                <a:ext cx="324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067944" y="4902814"/>
                <a:ext cx="324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612476" y="4893870"/>
                <a:ext cx="324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6" name="Прямоугольник 65"/>
            <p:cNvSpPr/>
            <p:nvPr/>
          </p:nvSpPr>
          <p:spPr>
            <a:xfrm>
              <a:off x="611560" y="5373216"/>
              <a:ext cx="79208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= 0,5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BC AE = &gt; AE =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BC= 85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=  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см. </a:t>
              </a:r>
              <a:endParaRPr lang="ru-RU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35896" y="0"/>
              <a:ext cx="143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Задача 1.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229200"/>
            <a:ext cx="540060" cy="720080"/>
          </a:xfrm>
          <a:prstGeom prst="rect">
            <a:avLst/>
          </a:prstGeom>
          <a:noFill/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942458"/>
            <a:ext cx="486054" cy="648072"/>
          </a:xfrm>
          <a:prstGeom prst="rect">
            <a:avLst/>
          </a:prstGeom>
          <a:noFill/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0"/>
            <a:ext cx="9165440" cy="6490567"/>
            <a:chOff x="0" y="0"/>
            <a:chExt cx="9165440" cy="649056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9512" y="332656"/>
              <a:ext cx="5040560" cy="3019636"/>
              <a:chOff x="467544" y="188640"/>
              <a:chExt cx="5328592" cy="2885434"/>
            </a:xfrm>
          </p:grpSpPr>
          <p:sp>
            <p:nvSpPr>
              <p:cNvPr id="3" name="Ромб 2"/>
              <p:cNvSpPr/>
              <p:nvPr/>
            </p:nvSpPr>
            <p:spPr bwMode="auto">
              <a:xfrm>
                <a:off x="847135" y="689379"/>
                <a:ext cx="4708448" cy="2081857"/>
              </a:xfrm>
              <a:prstGeom prst="diamond">
                <a:avLst/>
              </a:prstGeom>
              <a:solidFill>
                <a:schemeClr val="accent3"/>
              </a:solidFill>
              <a:ln w="38100" cap="flat" cmpd="sng" algn="ctr">
                <a:solidFill>
                  <a:schemeClr val="bg1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" name="Прямая соединительная линия 3"/>
              <p:cNvCxnSpPr>
                <a:stCxn id="3" idx="0"/>
                <a:endCxn id="3" idx="2"/>
              </p:cNvCxnSpPr>
              <p:nvPr/>
            </p:nvCxnSpPr>
            <p:spPr bwMode="auto">
              <a:xfrm rot="16200000" flipH="1">
                <a:off x="2160432" y="1730307"/>
                <a:ext cx="208185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" name="Прямая соединительная линия 4"/>
              <p:cNvCxnSpPr>
                <a:stCxn id="3" idx="1"/>
                <a:endCxn id="3" idx="3"/>
              </p:cNvCxnSpPr>
              <p:nvPr/>
            </p:nvCxnSpPr>
            <p:spPr bwMode="auto">
              <a:xfrm rot="10800000" flipH="1">
                <a:off x="847134" y="1730307"/>
                <a:ext cx="470844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" name="TextBox 5"/>
              <p:cNvSpPr txBox="1"/>
              <p:nvPr/>
            </p:nvSpPr>
            <p:spPr>
              <a:xfrm>
                <a:off x="467544" y="1427112"/>
                <a:ext cx="290552" cy="343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05584" y="1474427"/>
                <a:ext cx="290552" cy="343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10106" y="2730277"/>
                <a:ext cx="290551" cy="343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915816" y="18864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5637048" y="404664"/>
              <a:ext cx="3528392" cy="1944216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Дано: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ABCD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– ромб,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AC </a:t>
              </a:r>
              <a:r>
                <a:rPr lang="en-US" sz="2400" b="1" kern="0" dirty="0" smtClean="0">
                  <a:solidFill>
                    <a:schemeClr val="tx2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&gt;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BD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ru-RU" sz="2400" b="1" kern="0" noProof="0" dirty="0" smtClean="0">
                  <a:solidFill>
                    <a:schemeClr val="tx2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в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ru-RU" sz="2400" b="1" kern="0" noProof="0" dirty="0" smtClean="0">
                  <a:solidFill>
                    <a:schemeClr val="tx2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3 раза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,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400" b="1" kern="0" baseline="-250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ABCD </a:t>
              </a:r>
              <a:r>
                <a:rPr lang="ru-RU" sz="2400" b="1" kern="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= 96 см</a:t>
              </a:r>
              <a:r>
                <a:rPr lang="ru-RU" sz="2400" b="1" kern="0" baseline="300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b="1" kern="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Найти: АВ</a:t>
              </a:r>
              <a:r>
                <a:rPr lang="en-US" sz="2400" b="1" kern="0" baseline="0" dirty="0" smtClean="0">
                  <a:solidFill>
                    <a:schemeClr val="tx2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.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968" y="1966252"/>
              <a:ext cx="496855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Решение:</a:t>
              </a:r>
            </a:p>
            <a:p>
              <a:pPr marL="457200" indent="-457200">
                <a:buAutoNum type="arabicPeriod"/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Пусть 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BD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, АС = 3х. Тогда</a:t>
              </a:r>
            </a:p>
            <a:p>
              <a:pPr marL="457200" indent="-457200"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baseline="300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3х) : 2=96;  3х</a:t>
              </a:r>
              <a:r>
                <a:rPr lang="ru-RU" sz="24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= 192; х</a:t>
              </a:r>
              <a:r>
                <a:rPr lang="ru-RU" sz="24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= 64;</a:t>
              </a:r>
            </a:p>
            <a:p>
              <a:pPr marL="457200" indent="-457200" algn="just"/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= 8 или </a:t>
              </a:r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= - 8 – не соответствует</a:t>
              </a:r>
            </a:p>
            <a:p>
              <a:pPr marL="457200" indent="-457200" algn="just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условию задачи.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Тогда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BD = 8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см,</a:t>
              </a:r>
            </a:p>
            <a:p>
              <a:pPr marL="457200" indent="-457200" algn="just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АС = 24 см.</a:t>
              </a:r>
            </a:p>
            <a:p>
              <a:pPr marL="457200" indent="-457200" algn="ctr"/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/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/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/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/>
              <a:r>
                <a:rPr lang="ru-RU" sz="2400" b="1" kern="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/>
                  <a:ea typeface="Calibri"/>
                </a:rPr>
                <a:t>	</a:t>
              </a:r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2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107521" name="Object 1"/>
            <p:cNvGraphicFramePr>
              <a:graphicFrameLocks noChangeAspect="1"/>
            </p:cNvGraphicFramePr>
            <p:nvPr/>
          </p:nvGraphicFramePr>
          <p:xfrm>
            <a:off x="652463" y="3500438"/>
            <a:ext cx="2257425" cy="849312"/>
          </p:xfrm>
          <a:graphic>
            <a:graphicData uri="http://schemas.openxmlformats.org/presentationml/2006/ole">
              <p:oleObj spid="_x0000_s107527" name="Формула" r:id="rId3" imgW="1040948" imgH="393529" progId="Equation.3">
                <p:embed/>
              </p:oleObj>
            </a:graphicData>
          </a:graphic>
        </p:graphicFrame>
        <p:sp>
          <p:nvSpPr>
            <p:cNvPr id="107523" name="Rectangle 3"/>
            <p:cNvSpPr>
              <a:spLocks noChangeArrowheads="1"/>
            </p:cNvSpPr>
            <p:nvPr/>
          </p:nvSpPr>
          <p:spPr bwMode="auto">
            <a:xfrm>
              <a:off x="0" y="3905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	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954" y="4252640"/>
              <a:ext cx="849796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ABCD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– ромб. По </a:t>
              </a:r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св-ву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ромба АС </a:t>
              </a:r>
              <a:r>
                <a:rPr lang="ru-RU" sz="2400" dirty="0" smtClean="0"/>
                <a:t>┴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BD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и АО = ОС,</a:t>
              </a:r>
            </a:p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ВО =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OD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Рассм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. прямоугольный треугольник  АОВ:</a:t>
              </a:r>
            </a:p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АО = 12 см,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BD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= 4 см. По теореме Пифагора АВ</a:t>
              </a:r>
              <a:r>
                <a:rPr lang="ru-RU" sz="24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=АО</a:t>
              </a:r>
              <a:r>
                <a:rPr lang="ru-RU" sz="24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+ВО</a:t>
              </a:r>
              <a:r>
                <a:rPr lang="ru-RU" sz="24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АВ</a:t>
              </a:r>
              <a:r>
                <a:rPr lang="ru-RU" sz="24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= 144 + 16 = 160, АВ = 4        см.</a:t>
              </a:r>
            </a:p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Ответ: 4        см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99792" y="1556792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107524" name="Object 4"/>
            <p:cNvGraphicFramePr>
              <a:graphicFrameLocks noChangeAspect="1"/>
            </p:cNvGraphicFramePr>
            <p:nvPr/>
          </p:nvGraphicFramePr>
          <p:xfrm>
            <a:off x="4103248" y="5325450"/>
            <a:ext cx="648072" cy="486054"/>
          </p:xfrm>
          <a:graphic>
            <a:graphicData uri="http://schemas.openxmlformats.org/presentationml/2006/ole">
              <p:oleObj spid="_x0000_s107528" name="Формула" r:id="rId4" imgW="304668" imgH="228501" progId="Equation.3">
                <p:embed/>
              </p:oleObj>
            </a:graphicData>
          </a:graphic>
        </p:graphicFrame>
        <p:graphicFrame>
          <p:nvGraphicFramePr>
            <p:cNvPr id="107526" name="Object 6"/>
            <p:cNvGraphicFramePr>
              <a:graphicFrameLocks noChangeAspect="1"/>
            </p:cNvGraphicFramePr>
            <p:nvPr/>
          </p:nvGraphicFramePr>
          <p:xfrm>
            <a:off x="1575206" y="5706448"/>
            <a:ext cx="647700" cy="485775"/>
          </p:xfrm>
          <a:graphic>
            <a:graphicData uri="http://schemas.openxmlformats.org/presentationml/2006/ole">
              <p:oleObj spid="_x0000_s107529" name="Формула" r:id="rId5" imgW="304668" imgH="228501" progId="Equation.3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3707904" y="0"/>
              <a:ext cx="13553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Задача 2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 bwMode="auto">
          <a:xfrm>
            <a:off x="611560" y="3573016"/>
            <a:ext cx="2376264" cy="72008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Домашнее задание: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93470"/>
            <a:ext cx="8136706" cy="4896544"/>
          </a:xfrm>
        </p:spPr>
        <p:txBody>
          <a:bodyPr/>
          <a:lstStyle/>
          <a:p>
            <a:pPr algn="l"/>
            <a:r>
              <a:rPr lang="ru-RU" sz="2800" b="1" dirty="0" smtClean="0"/>
              <a:t>1. Повторить </a:t>
            </a:r>
            <a:r>
              <a:rPr lang="en-US" sz="2800" b="1" dirty="0">
                <a:cs typeface="Times New Roman" pitchFamily="18" charset="0"/>
              </a:rPr>
              <a:t>§§</a:t>
            </a:r>
            <a:r>
              <a:rPr lang="ru-RU" sz="2800" b="1" dirty="0">
                <a:cs typeface="Times New Roman" pitchFamily="18" charset="0"/>
              </a:rPr>
              <a:t> 1-3</a:t>
            </a:r>
          </a:p>
          <a:p>
            <a:pPr algn="l"/>
            <a:r>
              <a:rPr lang="ru-RU" sz="2800" b="1" dirty="0" smtClean="0">
                <a:cs typeface="Times New Roman" pitchFamily="18" charset="0"/>
              </a:rPr>
              <a:t>2. Решить задачи из </a:t>
            </a:r>
            <a:r>
              <a:rPr lang="ru-RU" sz="2800" dirty="0" smtClean="0">
                <a:cs typeface="Times New Roman" pitchFamily="18" charset="0"/>
              </a:rPr>
              <a:t>сборника «Самостоятельных и контрольных работ»  А.П.Ершовой на выбор:</a:t>
            </a:r>
          </a:p>
          <a:p>
            <a:pPr algn="l"/>
            <a:r>
              <a:rPr lang="ru-RU" sz="2800" u="sng" dirty="0" smtClean="0">
                <a:cs typeface="Times New Roman" pitchFamily="18" charset="0"/>
              </a:rPr>
              <a:t>1 уровень</a:t>
            </a:r>
            <a:r>
              <a:rPr lang="ru-RU" sz="2800" dirty="0" smtClean="0">
                <a:cs typeface="Times New Roman" pitchFamily="18" charset="0"/>
              </a:rPr>
              <a:t>: </a:t>
            </a:r>
            <a:r>
              <a:rPr lang="ru-RU" sz="2800" dirty="0" smtClean="0"/>
              <a:t>стр.173-174 ,КА-2 ,Вариант – А</a:t>
            </a:r>
          </a:p>
          <a:p>
            <a:pPr algn="l"/>
            <a:r>
              <a:rPr lang="ru-RU" sz="2800" u="sng" dirty="0" smtClean="0">
                <a:cs typeface="Times New Roman" pitchFamily="18" charset="0"/>
              </a:rPr>
              <a:t>2 уровень</a:t>
            </a:r>
            <a:r>
              <a:rPr lang="ru-RU" sz="2800" dirty="0" smtClean="0">
                <a:cs typeface="Times New Roman" pitchFamily="18" charset="0"/>
              </a:rPr>
              <a:t>: </a:t>
            </a:r>
            <a:r>
              <a:rPr lang="ru-RU" sz="2800" dirty="0" smtClean="0"/>
              <a:t>стр.174 ,КА – 2,  Вариант – Б</a:t>
            </a:r>
          </a:p>
          <a:p>
            <a:pPr algn="l"/>
            <a:r>
              <a:rPr lang="ru-RU" sz="2800" u="sng" dirty="0" smtClean="0">
                <a:cs typeface="Times New Roman" pitchFamily="18" charset="0"/>
              </a:rPr>
              <a:t>3 уровень</a:t>
            </a:r>
            <a:r>
              <a:rPr lang="ru-RU" sz="2800" dirty="0" smtClean="0">
                <a:cs typeface="Times New Roman" pitchFamily="18" charset="0"/>
              </a:rPr>
              <a:t>: </a:t>
            </a:r>
            <a:r>
              <a:rPr lang="ru-RU" sz="2800" dirty="0" smtClean="0"/>
              <a:t>стр. 174-175,  КА – 2,  Вариант – </a:t>
            </a:r>
            <a:r>
              <a:rPr lang="ru-RU" sz="2800" dirty="0" smtClean="0"/>
              <a:t>В</a:t>
            </a:r>
            <a:endParaRPr lang="ru-RU" sz="2800" dirty="0" smtClean="0"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cs typeface="Times New Roman" pitchFamily="18" charset="0"/>
              </a:rPr>
              <a:t>3</a:t>
            </a:r>
            <a:r>
              <a:rPr lang="ru-RU" sz="2800" b="1" dirty="0" smtClean="0">
                <a:cs typeface="Times New Roman" pitchFamily="18" charset="0"/>
              </a:rPr>
              <a:t>. (По желанию) </a:t>
            </a:r>
            <a:r>
              <a:rPr lang="ru-RU" sz="2800" b="1" dirty="0" smtClean="0">
                <a:cs typeface="Times New Roman" pitchFamily="18" charset="0"/>
              </a:rPr>
              <a:t> </a:t>
            </a:r>
            <a:r>
              <a:rPr lang="ru-RU" sz="2800" dirty="0" smtClean="0"/>
              <a:t>Составить </a:t>
            </a:r>
            <a:r>
              <a:rPr lang="ru-RU" sz="2800" dirty="0" smtClean="0"/>
              <a:t>и решить </a:t>
            </a:r>
            <a:endParaRPr lang="ru-RU" sz="2800" dirty="0" smtClean="0"/>
          </a:p>
          <a:p>
            <a:pPr algn="l"/>
            <a:r>
              <a:rPr lang="ru-RU" sz="2800" dirty="0" smtClean="0"/>
              <a:t>задачу </a:t>
            </a:r>
            <a:r>
              <a:rPr lang="ru-RU" sz="2800" dirty="0" smtClean="0"/>
              <a:t>на практическое применение </a:t>
            </a:r>
            <a:endParaRPr lang="ru-RU" sz="2800" dirty="0" smtClean="0"/>
          </a:p>
          <a:p>
            <a:pPr algn="l"/>
            <a:r>
              <a:rPr lang="ru-RU" sz="2800" dirty="0" smtClean="0"/>
              <a:t>формул </a:t>
            </a:r>
            <a:r>
              <a:rPr lang="ru-RU" sz="2800" dirty="0" smtClean="0"/>
              <a:t>вычисления площадей.</a:t>
            </a:r>
          </a:p>
          <a:p>
            <a:endParaRPr lang="ru-RU" sz="2800" dirty="0" smtClean="0">
              <a:cs typeface="Times New Roman" pitchFamily="18" charset="0"/>
            </a:endParaRPr>
          </a:p>
          <a:p>
            <a:endParaRPr lang="ru-RU" sz="2800" dirty="0"/>
          </a:p>
          <a:p>
            <a:pPr>
              <a:buFontTx/>
              <a:buNone/>
            </a:pPr>
            <a:endParaRPr lang="ru-RU" sz="2800" dirty="0"/>
          </a:p>
        </p:txBody>
      </p:sp>
      <p:pic>
        <p:nvPicPr>
          <p:cNvPr id="5" name="Picture 15" descr="18 ED000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352" y="4171668"/>
            <a:ext cx="2233612" cy="19589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E0DE9E"/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428750" y="1571625"/>
            <a:ext cx="73469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8800" dirty="0">
                <a:solidFill>
                  <a:srgbClr val="7FD13B">
                    <a:lumMod val="50000"/>
                  </a:srgbClr>
                </a:solidFill>
                <a:latin typeface="Monotype Corsiva" pitchFamily="66" charset="0"/>
              </a:rPr>
              <a:t>Урок  окончен.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14500" y="571500"/>
            <a:ext cx="1785938" cy="2138363"/>
            <a:chOff x="696" y="2497"/>
            <a:chExt cx="1335" cy="1574"/>
          </a:xfrm>
        </p:grpSpPr>
        <p:sp>
          <p:nvSpPr>
            <p:cNvPr id="12303" name="Freeform 19"/>
            <p:cNvSpPr>
              <a:spLocks/>
            </p:cNvSpPr>
            <p:nvPr/>
          </p:nvSpPr>
          <p:spPr bwMode="auto">
            <a:xfrm>
              <a:off x="1035" y="2814"/>
              <a:ext cx="692" cy="830"/>
            </a:xfrm>
            <a:custGeom>
              <a:avLst/>
              <a:gdLst>
                <a:gd name="T0" fmla="*/ 0 w 5535"/>
                <a:gd name="T1" fmla="*/ 0 h 6644"/>
                <a:gd name="T2" fmla="*/ 0 w 5535"/>
                <a:gd name="T3" fmla="*/ 0 h 6644"/>
                <a:gd name="T4" fmla="*/ 0 w 5535"/>
                <a:gd name="T5" fmla="*/ 0 h 6644"/>
                <a:gd name="T6" fmla="*/ 0 w 5535"/>
                <a:gd name="T7" fmla="*/ 0 h 6644"/>
                <a:gd name="T8" fmla="*/ 0 w 5535"/>
                <a:gd name="T9" fmla="*/ 0 h 6644"/>
                <a:gd name="T10" fmla="*/ 0 w 5535"/>
                <a:gd name="T11" fmla="*/ 0 h 6644"/>
                <a:gd name="T12" fmla="*/ 0 w 5535"/>
                <a:gd name="T13" fmla="*/ 0 h 6644"/>
                <a:gd name="T14" fmla="*/ 0 w 5535"/>
                <a:gd name="T15" fmla="*/ 0 h 6644"/>
                <a:gd name="T16" fmla="*/ 0 w 5535"/>
                <a:gd name="T17" fmla="*/ 0 h 6644"/>
                <a:gd name="T18" fmla="*/ 0 w 5535"/>
                <a:gd name="T19" fmla="*/ 0 h 6644"/>
                <a:gd name="T20" fmla="*/ 0 w 5535"/>
                <a:gd name="T21" fmla="*/ 0 h 6644"/>
                <a:gd name="T22" fmla="*/ 0 w 5535"/>
                <a:gd name="T23" fmla="*/ 0 h 6644"/>
                <a:gd name="T24" fmla="*/ 0 w 5535"/>
                <a:gd name="T25" fmla="*/ 0 h 6644"/>
                <a:gd name="T26" fmla="*/ 0 w 5535"/>
                <a:gd name="T27" fmla="*/ 0 h 6644"/>
                <a:gd name="T28" fmla="*/ 0 w 5535"/>
                <a:gd name="T29" fmla="*/ 0 h 6644"/>
                <a:gd name="T30" fmla="*/ 0 w 5535"/>
                <a:gd name="T31" fmla="*/ 0 h 6644"/>
                <a:gd name="T32" fmla="*/ 0 w 5535"/>
                <a:gd name="T33" fmla="*/ 0 h 6644"/>
                <a:gd name="T34" fmla="*/ 0 w 5535"/>
                <a:gd name="T35" fmla="*/ 0 h 6644"/>
                <a:gd name="T36" fmla="*/ 0 w 5535"/>
                <a:gd name="T37" fmla="*/ 0 h 6644"/>
                <a:gd name="T38" fmla="*/ 0 w 5535"/>
                <a:gd name="T39" fmla="*/ 0 h 6644"/>
                <a:gd name="T40" fmla="*/ 0 w 5535"/>
                <a:gd name="T41" fmla="*/ 0 h 6644"/>
                <a:gd name="T42" fmla="*/ 0 w 5535"/>
                <a:gd name="T43" fmla="*/ 0 h 6644"/>
                <a:gd name="T44" fmla="*/ 0 w 5535"/>
                <a:gd name="T45" fmla="*/ 0 h 6644"/>
                <a:gd name="T46" fmla="*/ 0 w 5535"/>
                <a:gd name="T47" fmla="*/ 0 h 6644"/>
                <a:gd name="T48" fmla="*/ 0 w 5535"/>
                <a:gd name="T49" fmla="*/ 0 h 6644"/>
                <a:gd name="T50" fmla="*/ 0 w 5535"/>
                <a:gd name="T51" fmla="*/ 0 h 6644"/>
                <a:gd name="T52" fmla="*/ 0 w 5535"/>
                <a:gd name="T53" fmla="*/ 0 h 6644"/>
                <a:gd name="T54" fmla="*/ 0 w 5535"/>
                <a:gd name="T55" fmla="*/ 0 h 6644"/>
                <a:gd name="T56" fmla="*/ 0 w 5535"/>
                <a:gd name="T57" fmla="*/ 0 h 6644"/>
                <a:gd name="T58" fmla="*/ 0 w 5535"/>
                <a:gd name="T59" fmla="*/ 0 h 6644"/>
                <a:gd name="T60" fmla="*/ 0 w 5535"/>
                <a:gd name="T61" fmla="*/ 0 h 6644"/>
                <a:gd name="T62" fmla="*/ 0 w 5535"/>
                <a:gd name="T63" fmla="*/ 0 h 6644"/>
                <a:gd name="T64" fmla="*/ 0 w 5535"/>
                <a:gd name="T65" fmla="*/ 0 h 6644"/>
                <a:gd name="T66" fmla="*/ 0 w 5535"/>
                <a:gd name="T67" fmla="*/ 0 h 6644"/>
                <a:gd name="T68" fmla="*/ 0 w 5535"/>
                <a:gd name="T69" fmla="*/ 0 h 6644"/>
                <a:gd name="T70" fmla="*/ 0 w 5535"/>
                <a:gd name="T71" fmla="*/ 0 h 6644"/>
                <a:gd name="T72" fmla="*/ 0 w 5535"/>
                <a:gd name="T73" fmla="*/ 0 h 6644"/>
                <a:gd name="T74" fmla="*/ 0 w 5535"/>
                <a:gd name="T75" fmla="*/ 0 h 6644"/>
                <a:gd name="T76" fmla="*/ 0 w 5535"/>
                <a:gd name="T77" fmla="*/ 0 h 6644"/>
                <a:gd name="T78" fmla="*/ 0 w 5535"/>
                <a:gd name="T79" fmla="*/ 0 h 6644"/>
                <a:gd name="T80" fmla="*/ 0 w 5535"/>
                <a:gd name="T81" fmla="*/ 0 h 6644"/>
                <a:gd name="T82" fmla="*/ 0 w 5535"/>
                <a:gd name="T83" fmla="*/ 0 h 6644"/>
                <a:gd name="T84" fmla="*/ 0 w 5535"/>
                <a:gd name="T85" fmla="*/ 0 h 66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35"/>
                <a:gd name="T130" fmla="*/ 0 h 6644"/>
                <a:gd name="T131" fmla="*/ 5535 w 5535"/>
                <a:gd name="T132" fmla="*/ 6644 h 66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35" h="6644">
                  <a:moveTo>
                    <a:pt x="5394" y="82"/>
                  </a:moveTo>
                  <a:lnTo>
                    <a:pt x="5412" y="98"/>
                  </a:lnTo>
                  <a:lnTo>
                    <a:pt x="5429" y="115"/>
                  </a:lnTo>
                  <a:lnTo>
                    <a:pt x="5445" y="132"/>
                  </a:lnTo>
                  <a:lnTo>
                    <a:pt x="5459" y="151"/>
                  </a:lnTo>
                  <a:lnTo>
                    <a:pt x="5472" y="172"/>
                  </a:lnTo>
                  <a:lnTo>
                    <a:pt x="5484" y="192"/>
                  </a:lnTo>
                  <a:lnTo>
                    <a:pt x="5496" y="214"/>
                  </a:lnTo>
                  <a:lnTo>
                    <a:pt x="5505" y="237"/>
                  </a:lnTo>
                  <a:lnTo>
                    <a:pt x="5513" y="260"/>
                  </a:lnTo>
                  <a:lnTo>
                    <a:pt x="5520" y="284"/>
                  </a:lnTo>
                  <a:lnTo>
                    <a:pt x="5525" y="309"/>
                  </a:lnTo>
                  <a:lnTo>
                    <a:pt x="5530" y="334"/>
                  </a:lnTo>
                  <a:lnTo>
                    <a:pt x="5533" y="359"/>
                  </a:lnTo>
                  <a:lnTo>
                    <a:pt x="5534" y="386"/>
                  </a:lnTo>
                  <a:lnTo>
                    <a:pt x="5535" y="412"/>
                  </a:lnTo>
                  <a:lnTo>
                    <a:pt x="5534" y="439"/>
                  </a:lnTo>
                  <a:lnTo>
                    <a:pt x="5532" y="467"/>
                  </a:lnTo>
                  <a:lnTo>
                    <a:pt x="5529" y="494"/>
                  </a:lnTo>
                  <a:lnTo>
                    <a:pt x="5525" y="521"/>
                  </a:lnTo>
                  <a:lnTo>
                    <a:pt x="5520" y="550"/>
                  </a:lnTo>
                  <a:lnTo>
                    <a:pt x="5513" y="577"/>
                  </a:lnTo>
                  <a:lnTo>
                    <a:pt x="5505" y="606"/>
                  </a:lnTo>
                  <a:lnTo>
                    <a:pt x="5496" y="634"/>
                  </a:lnTo>
                  <a:lnTo>
                    <a:pt x="5484" y="662"/>
                  </a:lnTo>
                  <a:lnTo>
                    <a:pt x="5473" y="690"/>
                  </a:lnTo>
                  <a:lnTo>
                    <a:pt x="5460" y="718"/>
                  </a:lnTo>
                  <a:lnTo>
                    <a:pt x="5446" y="745"/>
                  </a:lnTo>
                  <a:lnTo>
                    <a:pt x="5431" y="773"/>
                  </a:lnTo>
                  <a:lnTo>
                    <a:pt x="5413" y="800"/>
                  </a:lnTo>
                  <a:lnTo>
                    <a:pt x="5395" y="827"/>
                  </a:lnTo>
                  <a:lnTo>
                    <a:pt x="5377" y="854"/>
                  </a:lnTo>
                  <a:lnTo>
                    <a:pt x="5357" y="879"/>
                  </a:lnTo>
                  <a:lnTo>
                    <a:pt x="914" y="6360"/>
                  </a:lnTo>
                  <a:lnTo>
                    <a:pt x="893" y="6385"/>
                  </a:lnTo>
                  <a:lnTo>
                    <a:pt x="872" y="6409"/>
                  </a:lnTo>
                  <a:lnTo>
                    <a:pt x="848" y="6432"/>
                  </a:lnTo>
                  <a:lnTo>
                    <a:pt x="826" y="6454"/>
                  </a:lnTo>
                  <a:lnTo>
                    <a:pt x="802" y="6475"/>
                  </a:lnTo>
                  <a:lnTo>
                    <a:pt x="777" y="6495"/>
                  </a:lnTo>
                  <a:lnTo>
                    <a:pt x="753" y="6513"/>
                  </a:lnTo>
                  <a:lnTo>
                    <a:pt x="728" y="6530"/>
                  </a:lnTo>
                  <a:lnTo>
                    <a:pt x="702" y="6547"/>
                  </a:lnTo>
                  <a:lnTo>
                    <a:pt x="677" y="6562"/>
                  </a:lnTo>
                  <a:lnTo>
                    <a:pt x="652" y="6575"/>
                  </a:lnTo>
                  <a:lnTo>
                    <a:pt x="625" y="6588"/>
                  </a:lnTo>
                  <a:lnTo>
                    <a:pt x="599" y="6599"/>
                  </a:lnTo>
                  <a:lnTo>
                    <a:pt x="573" y="6610"/>
                  </a:lnTo>
                  <a:lnTo>
                    <a:pt x="546" y="6618"/>
                  </a:lnTo>
                  <a:lnTo>
                    <a:pt x="520" y="6626"/>
                  </a:lnTo>
                  <a:lnTo>
                    <a:pt x="494" y="6632"/>
                  </a:lnTo>
                  <a:lnTo>
                    <a:pt x="468" y="6637"/>
                  </a:lnTo>
                  <a:lnTo>
                    <a:pt x="442" y="6640"/>
                  </a:lnTo>
                  <a:lnTo>
                    <a:pt x="417" y="6643"/>
                  </a:lnTo>
                  <a:lnTo>
                    <a:pt x="391" y="6644"/>
                  </a:lnTo>
                  <a:lnTo>
                    <a:pt x="366" y="6643"/>
                  </a:lnTo>
                  <a:lnTo>
                    <a:pt x="340" y="6641"/>
                  </a:lnTo>
                  <a:lnTo>
                    <a:pt x="316" y="6638"/>
                  </a:lnTo>
                  <a:lnTo>
                    <a:pt x="292" y="6634"/>
                  </a:lnTo>
                  <a:lnTo>
                    <a:pt x="268" y="6628"/>
                  </a:lnTo>
                  <a:lnTo>
                    <a:pt x="246" y="6621"/>
                  </a:lnTo>
                  <a:lnTo>
                    <a:pt x="224" y="6612"/>
                  </a:lnTo>
                  <a:lnTo>
                    <a:pt x="202" y="6601"/>
                  </a:lnTo>
                  <a:lnTo>
                    <a:pt x="181" y="6590"/>
                  </a:lnTo>
                  <a:lnTo>
                    <a:pt x="161" y="6577"/>
                  </a:lnTo>
                  <a:lnTo>
                    <a:pt x="142" y="6562"/>
                  </a:lnTo>
                  <a:lnTo>
                    <a:pt x="123" y="6546"/>
                  </a:lnTo>
                  <a:lnTo>
                    <a:pt x="106" y="6529"/>
                  </a:lnTo>
                  <a:lnTo>
                    <a:pt x="90" y="6511"/>
                  </a:lnTo>
                  <a:lnTo>
                    <a:pt x="76" y="6492"/>
                  </a:lnTo>
                  <a:lnTo>
                    <a:pt x="63" y="6472"/>
                  </a:lnTo>
                  <a:lnTo>
                    <a:pt x="50" y="6451"/>
                  </a:lnTo>
                  <a:lnTo>
                    <a:pt x="40" y="6429"/>
                  </a:lnTo>
                  <a:lnTo>
                    <a:pt x="30" y="6407"/>
                  </a:lnTo>
                  <a:lnTo>
                    <a:pt x="22" y="6383"/>
                  </a:lnTo>
                  <a:lnTo>
                    <a:pt x="16" y="6360"/>
                  </a:lnTo>
                  <a:lnTo>
                    <a:pt x="10" y="6335"/>
                  </a:lnTo>
                  <a:lnTo>
                    <a:pt x="6" y="6311"/>
                  </a:lnTo>
                  <a:lnTo>
                    <a:pt x="3" y="6284"/>
                  </a:lnTo>
                  <a:lnTo>
                    <a:pt x="1" y="6259"/>
                  </a:lnTo>
                  <a:lnTo>
                    <a:pt x="0" y="6231"/>
                  </a:lnTo>
                  <a:lnTo>
                    <a:pt x="1" y="6205"/>
                  </a:lnTo>
                  <a:lnTo>
                    <a:pt x="3" y="6178"/>
                  </a:lnTo>
                  <a:lnTo>
                    <a:pt x="6" y="6150"/>
                  </a:lnTo>
                  <a:lnTo>
                    <a:pt x="10" y="6122"/>
                  </a:lnTo>
                  <a:lnTo>
                    <a:pt x="16" y="6095"/>
                  </a:lnTo>
                  <a:lnTo>
                    <a:pt x="22" y="6066"/>
                  </a:lnTo>
                  <a:lnTo>
                    <a:pt x="30" y="6038"/>
                  </a:lnTo>
                  <a:lnTo>
                    <a:pt x="40" y="6010"/>
                  </a:lnTo>
                  <a:lnTo>
                    <a:pt x="50" y="5982"/>
                  </a:lnTo>
                  <a:lnTo>
                    <a:pt x="63" y="5954"/>
                  </a:lnTo>
                  <a:lnTo>
                    <a:pt x="76" y="5925"/>
                  </a:lnTo>
                  <a:lnTo>
                    <a:pt x="90" y="5898"/>
                  </a:lnTo>
                  <a:lnTo>
                    <a:pt x="105" y="5871"/>
                  </a:lnTo>
                  <a:lnTo>
                    <a:pt x="121" y="5843"/>
                  </a:lnTo>
                  <a:lnTo>
                    <a:pt x="140" y="5817"/>
                  </a:lnTo>
                  <a:lnTo>
                    <a:pt x="159" y="5790"/>
                  </a:lnTo>
                  <a:lnTo>
                    <a:pt x="179" y="5764"/>
                  </a:lnTo>
                  <a:lnTo>
                    <a:pt x="4621" y="284"/>
                  </a:lnTo>
                  <a:lnTo>
                    <a:pt x="4642" y="259"/>
                  </a:lnTo>
                  <a:lnTo>
                    <a:pt x="4664" y="235"/>
                  </a:lnTo>
                  <a:lnTo>
                    <a:pt x="4686" y="211"/>
                  </a:lnTo>
                  <a:lnTo>
                    <a:pt x="4710" y="189"/>
                  </a:lnTo>
                  <a:lnTo>
                    <a:pt x="4733" y="169"/>
                  </a:lnTo>
                  <a:lnTo>
                    <a:pt x="4757" y="149"/>
                  </a:lnTo>
                  <a:lnTo>
                    <a:pt x="4782" y="130"/>
                  </a:lnTo>
                  <a:lnTo>
                    <a:pt x="4807" y="113"/>
                  </a:lnTo>
                  <a:lnTo>
                    <a:pt x="4832" y="97"/>
                  </a:lnTo>
                  <a:lnTo>
                    <a:pt x="4858" y="83"/>
                  </a:lnTo>
                  <a:lnTo>
                    <a:pt x="4884" y="68"/>
                  </a:lnTo>
                  <a:lnTo>
                    <a:pt x="4910" y="56"/>
                  </a:lnTo>
                  <a:lnTo>
                    <a:pt x="4936" y="44"/>
                  </a:lnTo>
                  <a:lnTo>
                    <a:pt x="4962" y="35"/>
                  </a:lnTo>
                  <a:lnTo>
                    <a:pt x="4989" y="26"/>
                  </a:lnTo>
                  <a:lnTo>
                    <a:pt x="5015" y="18"/>
                  </a:lnTo>
                  <a:lnTo>
                    <a:pt x="5041" y="12"/>
                  </a:lnTo>
                  <a:lnTo>
                    <a:pt x="5068" y="7"/>
                  </a:lnTo>
                  <a:lnTo>
                    <a:pt x="5093" y="4"/>
                  </a:lnTo>
                  <a:lnTo>
                    <a:pt x="5119" y="1"/>
                  </a:lnTo>
                  <a:lnTo>
                    <a:pt x="5145" y="0"/>
                  </a:lnTo>
                  <a:lnTo>
                    <a:pt x="5170" y="0"/>
                  </a:lnTo>
                  <a:lnTo>
                    <a:pt x="5194" y="2"/>
                  </a:lnTo>
                  <a:lnTo>
                    <a:pt x="5219" y="6"/>
                  </a:lnTo>
                  <a:lnTo>
                    <a:pt x="5243" y="10"/>
                  </a:lnTo>
                  <a:lnTo>
                    <a:pt x="5266" y="16"/>
                  </a:lnTo>
                  <a:lnTo>
                    <a:pt x="5290" y="23"/>
                  </a:lnTo>
                  <a:lnTo>
                    <a:pt x="5312" y="32"/>
                  </a:lnTo>
                  <a:lnTo>
                    <a:pt x="5333" y="42"/>
                  </a:lnTo>
                  <a:lnTo>
                    <a:pt x="5355" y="54"/>
                  </a:lnTo>
                  <a:lnTo>
                    <a:pt x="5375" y="67"/>
                  </a:lnTo>
                  <a:lnTo>
                    <a:pt x="5394" y="82"/>
                  </a:lnTo>
                  <a:close/>
                </a:path>
              </a:pathLst>
            </a:custGeom>
            <a:solidFill>
              <a:srgbClr val="E89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04" name="Freeform 20"/>
            <p:cNvSpPr>
              <a:spLocks/>
            </p:cNvSpPr>
            <p:nvPr/>
          </p:nvSpPr>
          <p:spPr bwMode="auto">
            <a:xfrm>
              <a:off x="1035" y="2814"/>
              <a:ext cx="692" cy="830"/>
            </a:xfrm>
            <a:custGeom>
              <a:avLst/>
              <a:gdLst>
                <a:gd name="T0" fmla="*/ 0 w 5535"/>
                <a:gd name="T1" fmla="*/ 0 h 6644"/>
                <a:gd name="T2" fmla="*/ 0 w 5535"/>
                <a:gd name="T3" fmla="*/ 0 h 6644"/>
                <a:gd name="T4" fmla="*/ 0 w 5535"/>
                <a:gd name="T5" fmla="*/ 0 h 6644"/>
                <a:gd name="T6" fmla="*/ 0 w 5535"/>
                <a:gd name="T7" fmla="*/ 0 h 6644"/>
                <a:gd name="T8" fmla="*/ 0 w 5535"/>
                <a:gd name="T9" fmla="*/ 0 h 6644"/>
                <a:gd name="T10" fmla="*/ 0 w 5535"/>
                <a:gd name="T11" fmla="*/ 0 h 6644"/>
                <a:gd name="T12" fmla="*/ 0 w 5535"/>
                <a:gd name="T13" fmla="*/ 0 h 6644"/>
                <a:gd name="T14" fmla="*/ 0 w 5535"/>
                <a:gd name="T15" fmla="*/ 0 h 6644"/>
                <a:gd name="T16" fmla="*/ 0 w 5535"/>
                <a:gd name="T17" fmla="*/ 0 h 6644"/>
                <a:gd name="T18" fmla="*/ 0 w 5535"/>
                <a:gd name="T19" fmla="*/ 0 h 6644"/>
                <a:gd name="T20" fmla="*/ 0 w 5535"/>
                <a:gd name="T21" fmla="*/ 0 h 6644"/>
                <a:gd name="T22" fmla="*/ 0 w 5535"/>
                <a:gd name="T23" fmla="*/ 0 h 6644"/>
                <a:gd name="T24" fmla="*/ 0 w 5535"/>
                <a:gd name="T25" fmla="*/ 0 h 6644"/>
                <a:gd name="T26" fmla="*/ 0 w 5535"/>
                <a:gd name="T27" fmla="*/ 0 h 6644"/>
                <a:gd name="T28" fmla="*/ 0 w 5535"/>
                <a:gd name="T29" fmla="*/ 0 h 6644"/>
                <a:gd name="T30" fmla="*/ 0 w 5535"/>
                <a:gd name="T31" fmla="*/ 0 h 6644"/>
                <a:gd name="T32" fmla="*/ 0 w 5535"/>
                <a:gd name="T33" fmla="*/ 0 h 6644"/>
                <a:gd name="T34" fmla="*/ 0 w 5535"/>
                <a:gd name="T35" fmla="*/ 0 h 6644"/>
                <a:gd name="T36" fmla="*/ 0 w 5535"/>
                <a:gd name="T37" fmla="*/ 0 h 6644"/>
                <a:gd name="T38" fmla="*/ 0 w 5535"/>
                <a:gd name="T39" fmla="*/ 0 h 6644"/>
                <a:gd name="T40" fmla="*/ 0 w 5535"/>
                <a:gd name="T41" fmla="*/ 0 h 6644"/>
                <a:gd name="T42" fmla="*/ 0 w 5535"/>
                <a:gd name="T43" fmla="*/ 0 h 6644"/>
                <a:gd name="T44" fmla="*/ 0 w 5535"/>
                <a:gd name="T45" fmla="*/ 0 h 6644"/>
                <a:gd name="T46" fmla="*/ 0 w 5535"/>
                <a:gd name="T47" fmla="*/ 0 h 6644"/>
                <a:gd name="T48" fmla="*/ 0 w 5535"/>
                <a:gd name="T49" fmla="*/ 0 h 6644"/>
                <a:gd name="T50" fmla="*/ 0 w 5535"/>
                <a:gd name="T51" fmla="*/ 0 h 6644"/>
                <a:gd name="T52" fmla="*/ 0 w 5535"/>
                <a:gd name="T53" fmla="*/ 0 h 6644"/>
                <a:gd name="T54" fmla="*/ 0 w 5535"/>
                <a:gd name="T55" fmla="*/ 0 h 6644"/>
                <a:gd name="T56" fmla="*/ 0 w 5535"/>
                <a:gd name="T57" fmla="*/ 0 h 6644"/>
                <a:gd name="T58" fmla="*/ 0 w 5535"/>
                <a:gd name="T59" fmla="*/ 0 h 6644"/>
                <a:gd name="T60" fmla="*/ 0 w 5535"/>
                <a:gd name="T61" fmla="*/ 0 h 6644"/>
                <a:gd name="T62" fmla="*/ 0 w 5535"/>
                <a:gd name="T63" fmla="*/ 0 h 6644"/>
                <a:gd name="T64" fmla="*/ 0 w 5535"/>
                <a:gd name="T65" fmla="*/ 0 h 6644"/>
                <a:gd name="T66" fmla="*/ 0 w 5535"/>
                <a:gd name="T67" fmla="*/ 0 h 6644"/>
                <a:gd name="T68" fmla="*/ 0 w 5535"/>
                <a:gd name="T69" fmla="*/ 0 h 6644"/>
                <a:gd name="T70" fmla="*/ 0 w 5535"/>
                <a:gd name="T71" fmla="*/ 0 h 6644"/>
                <a:gd name="T72" fmla="*/ 0 w 5535"/>
                <a:gd name="T73" fmla="*/ 0 h 6644"/>
                <a:gd name="T74" fmla="*/ 0 w 5535"/>
                <a:gd name="T75" fmla="*/ 0 h 6644"/>
                <a:gd name="T76" fmla="*/ 0 w 5535"/>
                <a:gd name="T77" fmla="*/ 0 h 6644"/>
                <a:gd name="T78" fmla="*/ 0 w 5535"/>
                <a:gd name="T79" fmla="*/ 0 h 6644"/>
                <a:gd name="T80" fmla="*/ 0 w 5535"/>
                <a:gd name="T81" fmla="*/ 0 h 6644"/>
                <a:gd name="T82" fmla="*/ 0 w 5535"/>
                <a:gd name="T83" fmla="*/ 0 h 6644"/>
                <a:gd name="T84" fmla="*/ 0 w 5535"/>
                <a:gd name="T85" fmla="*/ 0 h 6644"/>
                <a:gd name="T86" fmla="*/ 0 w 5535"/>
                <a:gd name="T87" fmla="*/ 0 h 66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35"/>
                <a:gd name="T133" fmla="*/ 0 h 6644"/>
                <a:gd name="T134" fmla="*/ 5535 w 5535"/>
                <a:gd name="T135" fmla="*/ 6644 h 66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35" h="6644">
                  <a:moveTo>
                    <a:pt x="5394" y="82"/>
                  </a:moveTo>
                  <a:lnTo>
                    <a:pt x="5394" y="82"/>
                  </a:lnTo>
                  <a:lnTo>
                    <a:pt x="5412" y="98"/>
                  </a:lnTo>
                  <a:lnTo>
                    <a:pt x="5429" y="115"/>
                  </a:lnTo>
                  <a:lnTo>
                    <a:pt x="5445" y="132"/>
                  </a:lnTo>
                  <a:lnTo>
                    <a:pt x="5459" y="151"/>
                  </a:lnTo>
                  <a:lnTo>
                    <a:pt x="5472" y="172"/>
                  </a:lnTo>
                  <a:lnTo>
                    <a:pt x="5484" y="192"/>
                  </a:lnTo>
                  <a:lnTo>
                    <a:pt x="5496" y="214"/>
                  </a:lnTo>
                  <a:lnTo>
                    <a:pt x="5505" y="237"/>
                  </a:lnTo>
                  <a:lnTo>
                    <a:pt x="5513" y="260"/>
                  </a:lnTo>
                  <a:lnTo>
                    <a:pt x="5520" y="284"/>
                  </a:lnTo>
                  <a:lnTo>
                    <a:pt x="5525" y="309"/>
                  </a:lnTo>
                  <a:lnTo>
                    <a:pt x="5530" y="334"/>
                  </a:lnTo>
                  <a:lnTo>
                    <a:pt x="5533" y="359"/>
                  </a:lnTo>
                  <a:lnTo>
                    <a:pt x="5534" y="386"/>
                  </a:lnTo>
                  <a:lnTo>
                    <a:pt x="5535" y="412"/>
                  </a:lnTo>
                  <a:lnTo>
                    <a:pt x="5534" y="439"/>
                  </a:lnTo>
                  <a:lnTo>
                    <a:pt x="5532" y="467"/>
                  </a:lnTo>
                  <a:lnTo>
                    <a:pt x="5529" y="494"/>
                  </a:lnTo>
                  <a:lnTo>
                    <a:pt x="5525" y="521"/>
                  </a:lnTo>
                  <a:lnTo>
                    <a:pt x="5520" y="550"/>
                  </a:lnTo>
                  <a:lnTo>
                    <a:pt x="5513" y="577"/>
                  </a:lnTo>
                  <a:lnTo>
                    <a:pt x="5505" y="606"/>
                  </a:lnTo>
                  <a:lnTo>
                    <a:pt x="5496" y="634"/>
                  </a:lnTo>
                  <a:lnTo>
                    <a:pt x="5484" y="662"/>
                  </a:lnTo>
                  <a:lnTo>
                    <a:pt x="5473" y="690"/>
                  </a:lnTo>
                  <a:lnTo>
                    <a:pt x="5460" y="718"/>
                  </a:lnTo>
                  <a:lnTo>
                    <a:pt x="5446" y="745"/>
                  </a:lnTo>
                  <a:lnTo>
                    <a:pt x="5431" y="773"/>
                  </a:lnTo>
                  <a:lnTo>
                    <a:pt x="5413" y="800"/>
                  </a:lnTo>
                  <a:lnTo>
                    <a:pt x="5395" y="827"/>
                  </a:lnTo>
                  <a:lnTo>
                    <a:pt x="5377" y="854"/>
                  </a:lnTo>
                  <a:lnTo>
                    <a:pt x="5357" y="879"/>
                  </a:lnTo>
                  <a:lnTo>
                    <a:pt x="914" y="6360"/>
                  </a:lnTo>
                  <a:lnTo>
                    <a:pt x="893" y="6385"/>
                  </a:lnTo>
                  <a:lnTo>
                    <a:pt x="872" y="6409"/>
                  </a:lnTo>
                  <a:lnTo>
                    <a:pt x="848" y="6432"/>
                  </a:lnTo>
                  <a:lnTo>
                    <a:pt x="826" y="6454"/>
                  </a:lnTo>
                  <a:lnTo>
                    <a:pt x="802" y="6475"/>
                  </a:lnTo>
                  <a:lnTo>
                    <a:pt x="777" y="6495"/>
                  </a:lnTo>
                  <a:lnTo>
                    <a:pt x="753" y="6513"/>
                  </a:lnTo>
                  <a:lnTo>
                    <a:pt x="728" y="6530"/>
                  </a:lnTo>
                  <a:lnTo>
                    <a:pt x="702" y="6547"/>
                  </a:lnTo>
                  <a:lnTo>
                    <a:pt x="677" y="6562"/>
                  </a:lnTo>
                  <a:lnTo>
                    <a:pt x="652" y="6575"/>
                  </a:lnTo>
                  <a:lnTo>
                    <a:pt x="625" y="6588"/>
                  </a:lnTo>
                  <a:lnTo>
                    <a:pt x="599" y="6599"/>
                  </a:lnTo>
                  <a:lnTo>
                    <a:pt x="573" y="6610"/>
                  </a:lnTo>
                  <a:lnTo>
                    <a:pt x="546" y="6618"/>
                  </a:lnTo>
                  <a:lnTo>
                    <a:pt x="520" y="6626"/>
                  </a:lnTo>
                  <a:lnTo>
                    <a:pt x="494" y="6632"/>
                  </a:lnTo>
                  <a:lnTo>
                    <a:pt x="468" y="6637"/>
                  </a:lnTo>
                  <a:lnTo>
                    <a:pt x="442" y="6640"/>
                  </a:lnTo>
                  <a:lnTo>
                    <a:pt x="417" y="6643"/>
                  </a:lnTo>
                  <a:lnTo>
                    <a:pt x="391" y="6644"/>
                  </a:lnTo>
                  <a:lnTo>
                    <a:pt x="366" y="6643"/>
                  </a:lnTo>
                  <a:lnTo>
                    <a:pt x="340" y="6641"/>
                  </a:lnTo>
                  <a:lnTo>
                    <a:pt x="316" y="6638"/>
                  </a:lnTo>
                  <a:lnTo>
                    <a:pt x="292" y="6634"/>
                  </a:lnTo>
                  <a:lnTo>
                    <a:pt x="268" y="6628"/>
                  </a:lnTo>
                  <a:lnTo>
                    <a:pt x="246" y="6621"/>
                  </a:lnTo>
                  <a:lnTo>
                    <a:pt x="224" y="6612"/>
                  </a:lnTo>
                  <a:lnTo>
                    <a:pt x="202" y="6601"/>
                  </a:lnTo>
                  <a:lnTo>
                    <a:pt x="181" y="6590"/>
                  </a:lnTo>
                  <a:lnTo>
                    <a:pt x="161" y="6577"/>
                  </a:lnTo>
                  <a:lnTo>
                    <a:pt x="142" y="6562"/>
                  </a:lnTo>
                  <a:lnTo>
                    <a:pt x="123" y="6546"/>
                  </a:lnTo>
                  <a:lnTo>
                    <a:pt x="106" y="6529"/>
                  </a:lnTo>
                  <a:lnTo>
                    <a:pt x="90" y="6511"/>
                  </a:lnTo>
                  <a:lnTo>
                    <a:pt x="76" y="6492"/>
                  </a:lnTo>
                  <a:lnTo>
                    <a:pt x="63" y="6472"/>
                  </a:lnTo>
                  <a:lnTo>
                    <a:pt x="50" y="6451"/>
                  </a:lnTo>
                  <a:lnTo>
                    <a:pt x="40" y="6429"/>
                  </a:lnTo>
                  <a:lnTo>
                    <a:pt x="30" y="6407"/>
                  </a:lnTo>
                  <a:lnTo>
                    <a:pt x="22" y="6383"/>
                  </a:lnTo>
                  <a:lnTo>
                    <a:pt x="16" y="6360"/>
                  </a:lnTo>
                  <a:lnTo>
                    <a:pt x="10" y="6335"/>
                  </a:lnTo>
                  <a:lnTo>
                    <a:pt x="6" y="6311"/>
                  </a:lnTo>
                  <a:lnTo>
                    <a:pt x="3" y="6284"/>
                  </a:lnTo>
                  <a:lnTo>
                    <a:pt x="1" y="6259"/>
                  </a:lnTo>
                  <a:lnTo>
                    <a:pt x="0" y="6231"/>
                  </a:lnTo>
                  <a:lnTo>
                    <a:pt x="1" y="6205"/>
                  </a:lnTo>
                  <a:lnTo>
                    <a:pt x="3" y="6178"/>
                  </a:lnTo>
                  <a:lnTo>
                    <a:pt x="6" y="6150"/>
                  </a:lnTo>
                  <a:lnTo>
                    <a:pt x="10" y="6122"/>
                  </a:lnTo>
                  <a:lnTo>
                    <a:pt x="16" y="6095"/>
                  </a:lnTo>
                  <a:lnTo>
                    <a:pt x="22" y="6066"/>
                  </a:lnTo>
                  <a:lnTo>
                    <a:pt x="30" y="6038"/>
                  </a:lnTo>
                  <a:lnTo>
                    <a:pt x="40" y="6010"/>
                  </a:lnTo>
                  <a:lnTo>
                    <a:pt x="50" y="5982"/>
                  </a:lnTo>
                  <a:lnTo>
                    <a:pt x="63" y="5954"/>
                  </a:lnTo>
                  <a:lnTo>
                    <a:pt x="76" y="5925"/>
                  </a:lnTo>
                  <a:lnTo>
                    <a:pt x="90" y="5898"/>
                  </a:lnTo>
                  <a:lnTo>
                    <a:pt x="105" y="5871"/>
                  </a:lnTo>
                  <a:lnTo>
                    <a:pt x="121" y="5843"/>
                  </a:lnTo>
                  <a:lnTo>
                    <a:pt x="140" y="5817"/>
                  </a:lnTo>
                  <a:lnTo>
                    <a:pt x="159" y="5790"/>
                  </a:lnTo>
                  <a:lnTo>
                    <a:pt x="179" y="5764"/>
                  </a:lnTo>
                  <a:lnTo>
                    <a:pt x="4621" y="284"/>
                  </a:lnTo>
                  <a:lnTo>
                    <a:pt x="4642" y="259"/>
                  </a:lnTo>
                  <a:lnTo>
                    <a:pt x="4664" y="235"/>
                  </a:lnTo>
                  <a:lnTo>
                    <a:pt x="4686" y="211"/>
                  </a:lnTo>
                  <a:lnTo>
                    <a:pt x="4710" y="189"/>
                  </a:lnTo>
                  <a:lnTo>
                    <a:pt x="4733" y="169"/>
                  </a:lnTo>
                  <a:lnTo>
                    <a:pt x="4757" y="149"/>
                  </a:lnTo>
                  <a:lnTo>
                    <a:pt x="4782" y="130"/>
                  </a:lnTo>
                  <a:lnTo>
                    <a:pt x="4807" y="113"/>
                  </a:lnTo>
                  <a:lnTo>
                    <a:pt x="4832" y="97"/>
                  </a:lnTo>
                  <a:lnTo>
                    <a:pt x="4858" y="83"/>
                  </a:lnTo>
                  <a:lnTo>
                    <a:pt x="4884" y="68"/>
                  </a:lnTo>
                  <a:lnTo>
                    <a:pt x="4910" y="56"/>
                  </a:lnTo>
                  <a:lnTo>
                    <a:pt x="4936" y="44"/>
                  </a:lnTo>
                  <a:lnTo>
                    <a:pt x="4962" y="35"/>
                  </a:lnTo>
                  <a:lnTo>
                    <a:pt x="4989" y="26"/>
                  </a:lnTo>
                  <a:lnTo>
                    <a:pt x="5015" y="18"/>
                  </a:lnTo>
                  <a:lnTo>
                    <a:pt x="5041" y="12"/>
                  </a:lnTo>
                  <a:lnTo>
                    <a:pt x="5068" y="7"/>
                  </a:lnTo>
                  <a:lnTo>
                    <a:pt x="5093" y="4"/>
                  </a:lnTo>
                  <a:lnTo>
                    <a:pt x="5119" y="1"/>
                  </a:lnTo>
                  <a:lnTo>
                    <a:pt x="5145" y="0"/>
                  </a:lnTo>
                  <a:lnTo>
                    <a:pt x="5170" y="0"/>
                  </a:lnTo>
                  <a:lnTo>
                    <a:pt x="5194" y="2"/>
                  </a:lnTo>
                  <a:lnTo>
                    <a:pt x="5219" y="6"/>
                  </a:lnTo>
                  <a:lnTo>
                    <a:pt x="5243" y="10"/>
                  </a:lnTo>
                  <a:lnTo>
                    <a:pt x="5266" y="16"/>
                  </a:lnTo>
                  <a:lnTo>
                    <a:pt x="5290" y="23"/>
                  </a:lnTo>
                  <a:lnTo>
                    <a:pt x="5312" y="32"/>
                  </a:lnTo>
                  <a:lnTo>
                    <a:pt x="5333" y="42"/>
                  </a:lnTo>
                  <a:lnTo>
                    <a:pt x="5355" y="54"/>
                  </a:lnTo>
                  <a:lnTo>
                    <a:pt x="5375" y="67"/>
                  </a:lnTo>
                  <a:lnTo>
                    <a:pt x="5394" y="8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05" name="Freeform 21"/>
            <p:cNvSpPr>
              <a:spLocks/>
            </p:cNvSpPr>
            <p:nvPr/>
          </p:nvSpPr>
          <p:spPr bwMode="auto">
            <a:xfrm>
              <a:off x="1284" y="2497"/>
              <a:ext cx="702" cy="837"/>
            </a:xfrm>
            <a:custGeom>
              <a:avLst/>
              <a:gdLst>
                <a:gd name="T0" fmla="*/ 0 w 5619"/>
                <a:gd name="T1" fmla="*/ 0 h 6696"/>
                <a:gd name="T2" fmla="*/ 0 w 5619"/>
                <a:gd name="T3" fmla="*/ 0 h 6696"/>
                <a:gd name="T4" fmla="*/ 0 w 5619"/>
                <a:gd name="T5" fmla="*/ 0 h 6696"/>
                <a:gd name="T6" fmla="*/ 0 w 5619"/>
                <a:gd name="T7" fmla="*/ 0 h 6696"/>
                <a:gd name="T8" fmla="*/ 0 w 5619"/>
                <a:gd name="T9" fmla="*/ 0 h 6696"/>
                <a:gd name="T10" fmla="*/ 0 w 5619"/>
                <a:gd name="T11" fmla="*/ 0 h 6696"/>
                <a:gd name="T12" fmla="*/ 0 w 5619"/>
                <a:gd name="T13" fmla="*/ 0 h 6696"/>
                <a:gd name="T14" fmla="*/ 0 w 5619"/>
                <a:gd name="T15" fmla="*/ 0 h 6696"/>
                <a:gd name="T16" fmla="*/ 0 w 5619"/>
                <a:gd name="T17" fmla="*/ 0 h 6696"/>
                <a:gd name="T18" fmla="*/ 0 w 5619"/>
                <a:gd name="T19" fmla="*/ 0 h 6696"/>
                <a:gd name="T20" fmla="*/ 0 w 5619"/>
                <a:gd name="T21" fmla="*/ 0 h 6696"/>
                <a:gd name="T22" fmla="*/ 0 w 5619"/>
                <a:gd name="T23" fmla="*/ 0 h 6696"/>
                <a:gd name="T24" fmla="*/ 0 w 5619"/>
                <a:gd name="T25" fmla="*/ 0 h 6696"/>
                <a:gd name="T26" fmla="*/ 0 w 5619"/>
                <a:gd name="T27" fmla="*/ 0 h 6696"/>
                <a:gd name="T28" fmla="*/ 0 w 5619"/>
                <a:gd name="T29" fmla="*/ 0 h 6696"/>
                <a:gd name="T30" fmla="*/ 0 w 5619"/>
                <a:gd name="T31" fmla="*/ 0 h 6696"/>
                <a:gd name="T32" fmla="*/ 0 w 5619"/>
                <a:gd name="T33" fmla="*/ 0 h 6696"/>
                <a:gd name="T34" fmla="*/ 0 w 5619"/>
                <a:gd name="T35" fmla="*/ 0 h 6696"/>
                <a:gd name="T36" fmla="*/ 0 w 5619"/>
                <a:gd name="T37" fmla="*/ 0 h 6696"/>
                <a:gd name="T38" fmla="*/ 0 w 5619"/>
                <a:gd name="T39" fmla="*/ 0 h 6696"/>
                <a:gd name="T40" fmla="*/ 0 w 5619"/>
                <a:gd name="T41" fmla="*/ 0 h 6696"/>
                <a:gd name="T42" fmla="*/ 0 w 5619"/>
                <a:gd name="T43" fmla="*/ 0 h 6696"/>
                <a:gd name="T44" fmla="*/ 0 w 5619"/>
                <a:gd name="T45" fmla="*/ 0 h 6696"/>
                <a:gd name="T46" fmla="*/ 0 w 5619"/>
                <a:gd name="T47" fmla="*/ 0 h 6696"/>
                <a:gd name="T48" fmla="*/ 0 w 5619"/>
                <a:gd name="T49" fmla="*/ 0 h 6696"/>
                <a:gd name="T50" fmla="*/ 0 w 5619"/>
                <a:gd name="T51" fmla="*/ 0 h 6696"/>
                <a:gd name="T52" fmla="*/ 0 w 5619"/>
                <a:gd name="T53" fmla="*/ 0 h 6696"/>
                <a:gd name="T54" fmla="*/ 0 w 5619"/>
                <a:gd name="T55" fmla="*/ 0 h 6696"/>
                <a:gd name="T56" fmla="*/ 0 w 5619"/>
                <a:gd name="T57" fmla="*/ 0 h 6696"/>
                <a:gd name="T58" fmla="*/ 0 w 5619"/>
                <a:gd name="T59" fmla="*/ 0 h 6696"/>
                <a:gd name="T60" fmla="*/ 0 w 5619"/>
                <a:gd name="T61" fmla="*/ 0 h 6696"/>
                <a:gd name="T62" fmla="*/ 0 w 5619"/>
                <a:gd name="T63" fmla="*/ 0 h 6696"/>
                <a:gd name="T64" fmla="*/ 0 w 5619"/>
                <a:gd name="T65" fmla="*/ 0 h 6696"/>
                <a:gd name="T66" fmla="*/ 0 w 5619"/>
                <a:gd name="T67" fmla="*/ 0 h 6696"/>
                <a:gd name="T68" fmla="*/ 0 w 5619"/>
                <a:gd name="T69" fmla="*/ 0 h 6696"/>
                <a:gd name="T70" fmla="*/ 0 w 5619"/>
                <a:gd name="T71" fmla="*/ 0 h 6696"/>
                <a:gd name="T72" fmla="*/ 0 w 5619"/>
                <a:gd name="T73" fmla="*/ 0 h 6696"/>
                <a:gd name="T74" fmla="*/ 0 w 5619"/>
                <a:gd name="T75" fmla="*/ 0 h 6696"/>
                <a:gd name="T76" fmla="*/ 0 w 5619"/>
                <a:gd name="T77" fmla="*/ 0 h 6696"/>
                <a:gd name="T78" fmla="*/ 0 w 5619"/>
                <a:gd name="T79" fmla="*/ 0 h 6696"/>
                <a:gd name="T80" fmla="*/ 0 w 5619"/>
                <a:gd name="T81" fmla="*/ 0 h 6696"/>
                <a:gd name="T82" fmla="*/ 0 w 5619"/>
                <a:gd name="T83" fmla="*/ 0 h 6696"/>
                <a:gd name="T84" fmla="*/ 0 w 5619"/>
                <a:gd name="T85" fmla="*/ 0 h 6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19"/>
                <a:gd name="T130" fmla="*/ 0 h 6696"/>
                <a:gd name="T131" fmla="*/ 5619 w 5619"/>
                <a:gd name="T132" fmla="*/ 6696 h 6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19" h="6696">
                  <a:moveTo>
                    <a:pt x="5436" y="107"/>
                  </a:moveTo>
                  <a:lnTo>
                    <a:pt x="5458" y="125"/>
                  </a:lnTo>
                  <a:lnTo>
                    <a:pt x="5477" y="146"/>
                  </a:lnTo>
                  <a:lnTo>
                    <a:pt x="5496" y="166"/>
                  </a:lnTo>
                  <a:lnTo>
                    <a:pt x="5513" y="187"/>
                  </a:lnTo>
                  <a:lnTo>
                    <a:pt x="5529" y="210"/>
                  </a:lnTo>
                  <a:lnTo>
                    <a:pt x="5544" y="233"/>
                  </a:lnTo>
                  <a:lnTo>
                    <a:pt x="5558" y="257"/>
                  </a:lnTo>
                  <a:lnTo>
                    <a:pt x="5570" y="281"/>
                  </a:lnTo>
                  <a:lnTo>
                    <a:pt x="5580" y="307"/>
                  </a:lnTo>
                  <a:lnTo>
                    <a:pt x="5590" y="333"/>
                  </a:lnTo>
                  <a:lnTo>
                    <a:pt x="5598" y="360"/>
                  </a:lnTo>
                  <a:lnTo>
                    <a:pt x="5605" y="387"/>
                  </a:lnTo>
                  <a:lnTo>
                    <a:pt x="5611" y="414"/>
                  </a:lnTo>
                  <a:lnTo>
                    <a:pt x="5615" y="442"/>
                  </a:lnTo>
                  <a:lnTo>
                    <a:pt x="5617" y="470"/>
                  </a:lnTo>
                  <a:lnTo>
                    <a:pt x="5619" y="499"/>
                  </a:lnTo>
                  <a:lnTo>
                    <a:pt x="5619" y="528"/>
                  </a:lnTo>
                  <a:lnTo>
                    <a:pt x="5618" y="557"/>
                  </a:lnTo>
                  <a:lnTo>
                    <a:pt x="5615" y="587"/>
                  </a:lnTo>
                  <a:lnTo>
                    <a:pt x="5611" y="615"/>
                  </a:lnTo>
                  <a:lnTo>
                    <a:pt x="5606" y="644"/>
                  </a:lnTo>
                  <a:lnTo>
                    <a:pt x="5598" y="674"/>
                  </a:lnTo>
                  <a:lnTo>
                    <a:pt x="5591" y="703"/>
                  </a:lnTo>
                  <a:lnTo>
                    <a:pt x="5581" y="732"/>
                  </a:lnTo>
                  <a:lnTo>
                    <a:pt x="5571" y="761"/>
                  </a:lnTo>
                  <a:lnTo>
                    <a:pt x="5559" y="790"/>
                  </a:lnTo>
                  <a:lnTo>
                    <a:pt x="5546" y="819"/>
                  </a:lnTo>
                  <a:lnTo>
                    <a:pt x="5531" y="846"/>
                  </a:lnTo>
                  <a:lnTo>
                    <a:pt x="5514" y="874"/>
                  </a:lnTo>
                  <a:lnTo>
                    <a:pt x="5497" y="901"/>
                  </a:lnTo>
                  <a:lnTo>
                    <a:pt x="5478" y="928"/>
                  </a:lnTo>
                  <a:lnTo>
                    <a:pt x="5458" y="953"/>
                  </a:lnTo>
                  <a:lnTo>
                    <a:pt x="1016" y="6433"/>
                  </a:lnTo>
                  <a:lnTo>
                    <a:pt x="995" y="6459"/>
                  </a:lnTo>
                  <a:lnTo>
                    <a:pt x="973" y="6483"/>
                  </a:lnTo>
                  <a:lnTo>
                    <a:pt x="949" y="6506"/>
                  </a:lnTo>
                  <a:lnTo>
                    <a:pt x="926" y="6528"/>
                  </a:lnTo>
                  <a:lnTo>
                    <a:pt x="902" y="6548"/>
                  </a:lnTo>
                  <a:lnTo>
                    <a:pt x="876" y="6566"/>
                  </a:lnTo>
                  <a:lnTo>
                    <a:pt x="851" y="6584"/>
                  </a:lnTo>
                  <a:lnTo>
                    <a:pt x="826" y="6601"/>
                  </a:lnTo>
                  <a:lnTo>
                    <a:pt x="798" y="6616"/>
                  </a:lnTo>
                  <a:lnTo>
                    <a:pt x="772" y="6630"/>
                  </a:lnTo>
                  <a:lnTo>
                    <a:pt x="744" y="6642"/>
                  </a:lnTo>
                  <a:lnTo>
                    <a:pt x="717" y="6653"/>
                  </a:lnTo>
                  <a:lnTo>
                    <a:pt x="689" y="6663"/>
                  </a:lnTo>
                  <a:lnTo>
                    <a:pt x="661" y="6673"/>
                  </a:lnTo>
                  <a:lnTo>
                    <a:pt x="633" y="6680"/>
                  </a:lnTo>
                  <a:lnTo>
                    <a:pt x="605" y="6686"/>
                  </a:lnTo>
                  <a:lnTo>
                    <a:pt x="576" y="6690"/>
                  </a:lnTo>
                  <a:lnTo>
                    <a:pt x="548" y="6693"/>
                  </a:lnTo>
                  <a:lnTo>
                    <a:pt x="519" y="6695"/>
                  </a:lnTo>
                  <a:lnTo>
                    <a:pt x="491" y="6696"/>
                  </a:lnTo>
                  <a:lnTo>
                    <a:pt x="464" y="6695"/>
                  </a:lnTo>
                  <a:lnTo>
                    <a:pt x="436" y="6692"/>
                  </a:lnTo>
                  <a:lnTo>
                    <a:pt x="409" y="6688"/>
                  </a:lnTo>
                  <a:lnTo>
                    <a:pt x="381" y="6683"/>
                  </a:lnTo>
                  <a:lnTo>
                    <a:pt x="355" y="6677"/>
                  </a:lnTo>
                  <a:lnTo>
                    <a:pt x="329" y="6669"/>
                  </a:lnTo>
                  <a:lnTo>
                    <a:pt x="302" y="6658"/>
                  </a:lnTo>
                  <a:lnTo>
                    <a:pt x="278" y="6647"/>
                  </a:lnTo>
                  <a:lnTo>
                    <a:pt x="253" y="6635"/>
                  </a:lnTo>
                  <a:lnTo>
                    <a:pt x="229" y="6621"/>
                  </a:lnTo>
                  <a:lnTo>
                    <a:pt x="206" y="6605"/>
                  </a:lnTo>
                  <a:lnTo>
                    <a:pt x="184" y="6587"/>
                  </a:lnTo>
                  <a:lnTo>
                    <a:pt x="162" y="6569"/>
                  </a:lnTo>
                  <a:lnTo>
                    <a:pt x="142" y="6550"/>
                  </a:lnTo>
                  <a:lnTo>
                    <a:pt x="123" y="6530"/>
                  </a:lnTo>
                  <a:lnTo>
                    <a:pt x="106" y="6508"/>
                  </a:lnTo>
                  <a:lnTo>
                    <a:pt x="89" y="6486"/>
                  </a:lnTo>
                  <a:lnTo>
                    <a:pt x="75" y="6463"/>
                  </a:lnTo>
                  <a:lnTo>
                    <a:pt x="61" y="6438"/>
                  </a:lnTo>
                  <a:lnTo>
                    <a:pt x="49" y="6414"/>
                  </a:lnTo>
                  <a:lnTo>
                    <a:pt x="39" y="6389"/>
                  </a:lnTo>
                  <a:lnTo>
                    <a:pt x="29" y="6362"/>
                  </a:lnTo>
                  <a:lnTo>
                    <a:pt x="20" y="6336"/>
                  </a:lnTo>
                  <a:lnTo>
                    <a:pt x="14" y="6309"/>
                  </a:lnTo>
                  <a:lnTo>
                    <a:pt x="8" y="6281"/>
                  </a:lnTo>
                  <a:lnTo>
                    <a:pt x="4" y="6253"/>
                  </a:lnTo>
                  <a:lnTo>
                    <a:pt x="2" y="6226"/>
                  </a:lnTo>
                  <a:lnTo>
                    <a:pt x="0" y="6196"/>
                  </a:lnTo>
                  <a:lnTo>
                    <a:pt x="0" y="6168"/>
                  </a:lnTo>
                  <a:lnTo>
                    <a:pt x="1" y="6138"/>
                  </a:lnTo>
                  <a:lnTo>
                    <a:pt x="4" y="6109"/>
                  </a:lnTo>
                  <a:lnTo>
                    <a:pt x="8" y="6080"/>
                  </a:lnTo>
                  <a:lnTo>
                    <a:pt x="13" y="6050"/>
                  </a:lnTo>
                  <a:lnTo>
                    <a:pt x="20" y="6021"/>
                  </a:lnTo>
                  <a:lnTo>
                    <a:pt x="29" y="5993"/>
                  </a:lnTo>
                  <a:lnTo>
                    <a:pt x="38" y="5963"/>
                  </a:lnTo>
                  <a:lnTo>
                    <a:pt x="48" y="5934"/>
                  </a:lnTo>
                  <a:lnTo>
                    <a:pt x="60" y="5905"/>
                  </a:lnTo>
                  <a:lnTo>
                    <a:pt x="73" y="5877"/>
                  </a:lnTo>
                  <a:lnTo>
                    <a:pt x="88" y="5849"/>
                  </a:lnTo>
                  <a:lnTo>
                    <a:pt x="105" y="5821"/>
                  </a:lnTo>
                  <a:lnTo>
                    <a:pt x="122" y="5794"/>
                  </a:lnTo>
                  <a:lnTo>
                    <a:pt x="141" y="5768"/>
                  </a:lnTo>
                  <a:lnTo>
                    <a:pt x="161" y="5741"/>
                  </a:lnTo>
                  <a:lnTo>
                    <a:pt x="4603" y="261"/>
                  </a:lnTo>
                  <a:lnTo>
                    <a:pt x="4624" y="236"/>
                  </a:lnTo>
                  <a:lnTo>
                    <a:pt x="4646" y="213"/>
                  </a:lnTo>
                  <a:lnTo>
                    <a:pt x="4670" y="189"/>
                  </a:lnTo>
                  <a:lnTo>
                    <a:pt x="4693" y="168"/>
                  </a:lnTo>
                  <a:lnTo>
                    <a:pt x="4717" y="148"/>
                  </a:lnTo>
                  <a:lnTo>
                    <a:pt x="4743" y="128"/>
                  </a:lnTo>
                  <a:lnTo>
                    <a:pt x="4768" y="111"/>
                  </a:lnTo>
                  <a:lnTo>
                    <a:pt x="4794" y="95"/>
                  </a:lnTo>
                  <a:lnTo>
                    <a:pt x="4821" y="80"/>
                  </a:lnTo>
                  <a:lnTo>
                    <a:pt x="4847" y="66"/>
                  </a:lnTo>
                  <a:lnTo>
                    <a:pt x="4874" y="53"/>
                  </a:lnTo>
                  <a:lnTo>
                    <a:pt x="4902" y="41"/>
                  </a:lnTo>
                  <a:lnTo>
                    <a:pt x="4930" y="32"/>
                  </a:lnTo>
                  <a:lnTo>
                    <a:pt x="4959" y="23"/>
                  </a:lnTo>
                  <a:lnTo>
                    <a:pt x="4986" y="16"/>
                  </a:lnTo>
                  <a:lnTo>
                    <a:pt x="5014" y="10"/>
                  </a:lnTo>
                  <a:lnTo>
                    <a:pt x="5043" y="6"/>
                  </a:lnTo>
                  <a:lnTo>
                    <a:pt x="5071" y="2"/>
                  </a:lnTo>
                  <a:lnTo>
                    <a:pt x="5100" y="1"/>
                  </a:lnTo>
                  <a:lnTo>
                    <a:pt x="5128" y="0"/>
                  </a:lnTo>
                  <a:lnTo>
                    <a:pt x="5155" y="1"/>
                  </a:lnTo>
                  <a:lnTo>
                    <a:pt x="5183" y="4"/>
                  </a:lnTo>
                  <a:lnTo>
                    <a:pt x="5210" y="7"/>
                  </a:lnTo>
                  <a:lnTo>
                    <a:pt x="5237" y="13"/>
                  </a:lnTo>
                  <a:lnTo>
                    <a:pt x="5265" y="19"/>
                  </a:lnTo>
                  <a:lnTo>
                    <a:pt x="5290" y="27"/>
                  </a:lnTo>
                  <a:lnTo>
                    <a:pt x="5317" y="37"/>
                  </a:lnTo>
                  <a:lnTo>
                    <a:pt x="5342" y="48"/>
                  </a:lnTo>
                  <a:lnTo>
                    <a:pt x="5366" y="61"/>
                  </a:lnTo>
                  <a:lnTo>
                    <a:pt x="5390" y="75"/>
                  </a:lnTo>
                  <a:lnTo>
                    <a:pt x="5413" y="90"/>
                  </a:lnTo>
                  <a:lnTo>
                    <a:pt x="5436" y="107"/>
                  </a:lnTo>
                  <a:close/>
                </a:path>
              </a:pathLst>
            </a:custGeom>
            <a:solidFill>
              <a:srgbClr val="E89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06" name="Freeform 22"/>
            <p:cNvSpPr>
              <a:spLocks/>
            </p:cNvSpPr>
            <p:nvPr/>
          </p:nvSpPr>
          <p:spPr bwMode="auto">
            <a:xfrm>
              <a:off x="1284" y="2497"/>
              <a:ext cx="702" cy="837"/>
            </a:xfrm>
            <a:custGeom>
              <a:avLst/>
              <a:gdLst>
                <a:gd name="T0" fmla="*/ 0 w 5619"/>
                <a:gd name="T1" fmla="*/ 0 h 6696"/>
                <a:gd name="T2" fmla="*/ 0 w 5619"/>
                <a:gd name="T3" fmla="*/ 0 h 6696"/>
                <a:gd name="T4" fmla="*/ 0 w 5619"/>
                <a:gd name="T5" fmla="*/ 0 h 6696"/>
                <a:gd name="T6" fmla="*/ 0 w 5619"/>
                <a:gd name="T7" fmla="*/ 0 h 6696"/>
                <a:gd name="T8" fmla="*/ 0 w 5619"/>
                <a:gd name="T9" fmla="*/ 0 h 6696"/>
                <a:gd name="T10" fmla="*/ 0 w 5619"/>
                <a:gd name="T11" fmla="*/ 0 h 6696"/>
                <a:gd name="T12" fmla="*/ 0 w 5619"/>
                <a:gd name="T13" fmla="*/ 0 h 6696"/>
                <a:gd name="T14" fmla="*/ 0 w 5619"/>
                <a:gd name="T15" fmla="*/ 0 h 6696"/>
                <a:gd name="T16" fmla="*/ 0 w 5619"/>
                <a:gd name="T17" fmla="*/ 0 h 6696"/>
                <a:gd name="T18" fmla="*/ 0 w 5619"/>
                <a:gd name="T19" fmla="*/ 0 h 6696"/>
                <a:gd name="T20" fmla="*/ 0 w 5619"/>
                <a:gd name="T21" fmla="*/ 0 h 6696"/>
                <a:gd name="T22" fmla="*/ 0 w 5619"/>
                <a:gd name="T23" fmla="*/ 0 h 6696"/>
                <a:gd name="T24" fmla="*/ 0 w 5619"/>
                <a:gd name="T25" fmla="*/ 0 h 6696"/>
                <a:gd name="T26" fmla="*/ 0 w 5619"/>
                <a:gd name="T27" fmla="*/ 0 h 6696"/>
                <a:gd name="T28" fmla="*/ 0 w 5619"/>
                <a:gd name="T29" fmla="*/ 0 h 6696"/>
                <a:gd name="T30" fmla="*/ 0 w 5619"/>
                <a:gd name="T31" fmla="*/ 0 h 6696"/>
                <a:gd name="T32" fmla="*/ 0 w 5619"/>
                <a:gd name="T33" fmla="*/ 0 h 6696"/>
                <a:gd name="T34" fmla="*/ 0 w 5619"/>
                <a:gd name="T35" fmla="*/ 0 h 6696"/>
                <a:gd name="T36" fmla="*/ 0 w 5619"/>
                <a:gd name="T37" fmla="*/ 0 h 6696"/>
                <a:gd name="T38" fmla="*/ 0 w 5619"/>
                <a:gd name="T39" fmla="*/ 0 h 6696"/>
                <a:gd name="T40" fmla="*/ 0 w 5619"/>
                <a:gd name="T41" fmla="*/ 0 h 6696"/>
                <a:gd name="T42" fmla="*/ 0 w 5619"/>
                <a:gd name="T43" fmla="*/ 0 h 6696"/>
                <a:gd name="T44" fmla="*/ 0 w 5619"/>
                <a:gd name="T45" fmla="*/ 0 h 6696"/>
                <a:gd name="T46" fmla="*/ 0 w 5619"/>
                <a:gd name="T47" fmla="*/ 0 h 6696"/>
                <a:gd name="T48" fmla="*/ 0 w 5619"/>
                <a:gd name="T49" fmla="*/ 0 h 6696"/>
                <a:gd name="T50" fmla="*/ 0 w 5619"/>
                <a:gd name="T51" fmla="*/ 0 h 6696"/>
                <a:gd name="T52" fmla="*/ 0 w 5619"/>
                <a:gd name="T53" fmla="*/ 0 h 6696"/>
                <a:gd name="T54" fmla="*/ 0 w 5619"/>
                <a:gd name="T55" fmla="*/ 0 h 6696"/>
                <a:gd name="T56" fmla="*/ 0 w 5619"/>
                <a:gd name="T57" fmla="*/ 0 h 6696"/>
                <a:gd name="T58" fmla="*/ 0 w 5619"/>
                <a:gd name="T59" fmla="*/ 0 h 6696"/>
                <a:gd name="T60" fmla="*/ 0 w 5619"/>
                <a:gd name="T61" fmla="*/ 0 h 6696"/>
                <a:gd name="T62" fmla="*/ 0 w 5619"/>
                <a:gd name="T63" fmla="*/ 0 h 6696"/>
                <a:gd name="T64" fmla="*/ 0 w 5619"/>
                <a:gd name="T65" fmla="*/ 0 h 6696"/>
                <a:gd name="T66" fmla="*/ 0 w 5619"/>
                <a:gd name="T67" fmla="*/ 0 h 6696"/>
                <a:gd name="T68" fmla="*/ 0 w 5619"/>
                <a:gd name="T69" fmla="*/ 0 h 6696"/>
                <a:gd name="T70" fmla="*/ 0 w 5619"/>
                <a:gd name="T71" fmla="*/ 0 h 6696"/>
                <a:gd name="T72" fmla="*/ 0 w 5619"/>
                <a:gd name="T73" fmla="*/ 0 h 6696"/>
                <a:gd name="T74" fmla="*/ 0 w 5619"/>
                <a:gd name="T75" fmla="*/ 0 h 6696"/>
                <a:gd name="T76" fmla="*/ 0 w 5619"/>
                <a:gd name="T77" fmla="*/ 0 h 6696"/>
                <a:gd name="T78" fmla="*/ 0 w 5619"/>
                <a:gd name="T79" fmla="*/ 0 h 6696"/>
                <a:gd name="T80" fmla="*/ 0 w 5619"/>
                <a:gd name="T81" fmla="*/ 0 h 6696"/>
                <a:gd name="T82" fmla="*/ 0 w 5619"/>
                <a:gd name="T83" fmla="*/ 0 h 6696"/>
                <a:gd name="T84" fmla="*/ 0 w 5619"/>
                <a:gd name="T85" fmla="*/ 0 h 6696"/>
                <a:gd name="T86" fmla="*/ 0 w 5619"/>
                <a:gd name="T87" fmla="*/ 0 h 66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19"/>
                <a:gd name="T133" fmla="*/ 0 h 6696"/>
                <a:gd name="T134" fmla="*/ 5619 w 5619"/>
                <a:gd name="T135" fmla="*/ 6696 h 66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19" h="6696">
                  <a:moveTo>
                    <a:pt x="5436" y="107"/>
                  </a:moveTo>
                  <a:lnTo>
                    <a:pt x="5436" y="107"/>
                  </a:lnTo>
                  <a:lnTo>
                    <a:pt x="5458" y="125"/>
                  </a:lnTo>
                  <a:lnTo>
                    <a:pt x="5477" y="146"/>
                  </a:lnTo>
                  <a:lnTo>
                    <a:pt x="5496" y="166"/>
                  </a:lnTo>
                  <a:lnTo>
                    <a:pt x="5513" y="187"/>
                  </a:lnTo>
                  <a:lnTo>
                    <a:pt x="5529" y="210"/>
                  </a:lnTo>
                  <a:lnTo>
                    <a:pt x="5544" y="233"/>
                  </a:lnTo>
                  <a:lnTo>
                    <a:pt x="5558" y="257"/>
                  </a:lnTo>
                  <a:lnTo>
                    <a:pt x="5570" y="281"/>
                  </a:lnTo>
                  <a:lnTo>
                    <a:pt x="5580" y="307"/>
                  </a:lnTo>
                  <a:lnTo>
                    <a:pt x="5590" y="333"/>
                  </a:lnTo>
                  <a:lnTo>
                    <a:pt x="5598" y="360"/>
                  </a:lnTo>
                  <a:lnTo>
                    <a:pt x="5605" y="387"/>
                  </a:lnTo>
                  <a:lnTo>
                    <a:pt x="5611" y="414"/>
                  </a:lnTo>
                  <a:lnTo>
                    <a:pt x="5615" y="442"/>
                  </a:lnTo>
                  <a:lnTo>
                    <a:pt x="5617" y="470"/>
                  </a:lnTo>
                  <a:lnTo>
                    <a:pt x="5619" y="499"/>
                  </a:lnTo>
                  <a:lnTo>
                    <a:pt x="5619" y="528"/>
                  </a:lnTo>
                  <a:lnTo>
                    <a:pt x="5618" y="557"/>
                  </a:lnTo>
                  <a:lnTo>
                    <a:pt x="5615" y="587"/>
                  </a:lnTo>
                  <a:lnTo>
                    <a:pt x="5611" y="615"/>
                  </a:lnTo>
                  <a:lnTo>
                    <a:pt x="5606" y="644"/>
                  </a:lnTo>
                  <a:lnTo>
                    <a:pt x="5598" y="674"/>
                  </a:lnTo>
                  <a:lnTo>
                    <a:pt x="5591" y="703"/>
                  </a:lnTo>
                  <a:lnTo>
                    <a:pt x="5581" y="732"/>
                  </a:lnTo>
                  <a:lnTo>
                    <a:pt x="5571" y="761"/>
                  </a:lnTo>
                  <a:lnTo>
                    <a:pt x="5559" y="790"/>
                  </a:lnTo>
                  <a:lnTo>
                    <a:pt x="5546" y="819"/>
                  </a:lnTo>
                  <a:lnTo>
                    <a:pt x="5531" y="846"/>
                  </a:lnTo>
                  <a:lnTo>
                    <a:pt x="5514" y="874"/>
                  </a:lnTo>
                  <a:lnTo>
                    <a:pt x="5497" y="901"/>
                  </a:lnTo>
                  <a:lnTo>
                    <a:pt x="5478" y="928"/>
                  </a:lnTo>
                  <a:lnTo>
                    <a:pt x="5458" y="953"/>
                  </a:lnTo>
                  <a:lnTo>
                    <a:pt x="1016" y="6433"/>
                  </a:lnTo>
                  <a:lnTo>
                    <a:pt x="995" y="6459"/>
                  </a:lnTo>
                  <a:lnTo>
                    <a:pt x="973" y="6483"/>
                  </a:lnTo>
                  <a:lnTo>
                    <a:pt x="949" y="6506"/>
                  </a:lnTo>
                  <a:lnTo>
                    <a:pt x="926" y="6528"/>
                  </a:lnTo>
                  <a:lnTo>
                    <a:pt x="902" y="6548"/>
                  </a:lnTo>
                  <a:lnTo>
                    <a:pt x="876" y="6566"/>
                  </a:lnTo>
                  <a:lnTo>
                    <a:pt x="851" y="6584"/>
                  </a:lnTo>
                  <a:lnTo>
                    <a:pt x="826" y="6601"/>
                  </a:lnTo>
                  <a:lnTo>
                    <a:pt x="798" y="6616"/>
                  </a:lnTo>
                  <a:lnTo>
                    <a:pt x="772" y="6630"/>
                  </a:lnTo>
                  <a:lnTo>
                    <a:pt x="744" y="6642"/>
                  </a:lnTo>
                  <a:lnTo>
                    <a:pt x="717" y="6653"/>
                  </a:lnTo>
                  <a:lnTo>
                    <a:pt x="689" y="6663"/>
                  </a:lnTo>
                  <a:lnTo>
                    <a:pt x="661" y="6673"/>
                  </a:lnTo>
                  <a:lnTo>
                    <a:pt x="633" y="6680"/>
                  </a:lnTo>
                  <a:lnTo>
                    <a:pt x="605" y="6686"/>
                  </a:lnTo>
                  <a:lnTo>
                    <a:pt x="576" y="6690"/>
                  </a:lnTo>
                  <a:lnTo>
                    <a:pt x="548" y="6693"/>
                  </a:lnTo>
                  <a:lnTo>
                    <a:pt x="519" y="6695"/>
                  </a:lnTo>
                  <a:lnTo>
                    <a:pt x="491" y="6696"/>
                  </a:lnTo>
                  <a:lnTo>
                    <a:pt x="464" y="6695"/>
                  </a:lnTo>
                  <a:lnTo>
                    <a:pt x="436" y="6692"/>
                  </a:lnTo>
                  <a:lnTo>
                    <a:pt x="409" y="6688"/>
                  </a:lnTo>
                  <a:lnTo>
                    <a:pt x="381" y="6683"/>
                  </a:lnTo>
                  <a:lnTo>
                    <a:pt x="355" y="6677"/>
                  </a:lnTo>
                  <a:lnTo>
                    <a:pt x="329" y="6669"/>
                  </a:lnTo>
                  <a:lnTo>
                    <a:pt x="302" y="6658"/>
                  </a:lnTo>
                  <a:lnTo>
                    <a:pt x="278" y="6647"/>
                  </a:lnTo>
                  <a:lnTo>
                    <a:pt x="253" y="6635"/>
                  </a:lnTo>
                  <a:lnTo>
                    <a:pt x="229" y="6621"/>
                  </a:lnTo>
                  <a:lnTo>
                    <a:pt x="206" y="6605"/>
                  </a:lnTo>
                  <a:lnTo>
                    <a:pt x="184" y="6587"/>
                  </a:lnTo>
                  <a:lnTo>
                    <a:pt x="162" y="6569"/>
                  </a:lnTo>
                  <a:lnTo>
                    <a:pt x="142" y="6550"/>
                  </a:lnTo>
                  <a:lnTo>
                    <a:pt x="123" y="6530"/>
                  </a:lnTo>
                  <a:lnTo>
                    <a:pt x="106" y="6508"/>
                  </a:lnTo>
                  <a:lnTo>
                    <a:pt x="89" y="6486"/>
                  </a:lnTo>
                  <a:lnTo>
                    <a:pt x="75" y="6463"/>
                  </a:lnTo>
                  <a:lnTo>
                    <a:pt x="61" y="6438"/>
                  </a:lnTo>
                  <a:lnTo>
                    <a:pt x="49" y="6414"/>
                  </a:lnTo>
                  <a:lnTo>
                    <a:pt x="39" y="6389"/>
                  </a:lnTo>
                  <a:lnTo>
                    <a:pt x="29" y="6362"/>
                  </a:lnTo>
                  <a:lnTo>
                    <a:pt x="20" y="6336"/>
                  </a:lnTo>
                  <a:lnTo>
                    <a:pt x="14" y="6309"/>
                  </a:lnTo>
                  <a:lnTo>
                    <a:pt x="8" y="6281"/>
                  </a:lnTo>
                  <a:lnTo>
                    <a:pt x="4" y="6253"/>
                  </a:lnTo>
                  <a:lnTo>
                    <a:pt x="2" y="6226"/>
                  </a:lnTo>
                  <a:lnTo>
                    <a:pt x="0" y="6196"/>
                  </a:lnTo>
                  <a:lnTo>
                    <a:pt x="0" y="6168"/>
                  </a:lnTo>
                  <a:lnTo>
                    <a:pt x="1" y="6138"/>
                  </a:lnTo>
                  <a:lnTo>
                    <a:pt x="4" y="6109"/>
                  </a:lnTo>
                  <a:lnTo>
                    <a:pt x="8" y="6080"/>
                  </a:lnTo>
                  <a:lnTo>
                    <a:pt x="13" y="6050"/>
                  </a:lnTo>
                  <a:lnTo>
                    <a:pt x="20" y="6021"/>
                  </a:lnTo>
                  <a:lnTo>
                    <a:pt x="29" y="5993"/>
                  </a:lnTo>
                  <a:lnTo>
                    <a:pt x="38" y="5963"/>
                  </a:lnTo>
                  <a:lnTo>
                    <a:pt x="48" y="5934"/>
                  </a:lnTo>
                  <a:lnTo>
                    <a:pt x="60" y="5905"/>
                  </a:lnTo>
                  <a:lnTo>
                    <a:pt x="73" y="5877"/>
                  </a:lnTo>
                  <a:lnTo>
                    <a:pt x="88" y="5849"/>
                  </a:lnTo>
                  <a:lnTo>
                    <a:pt x="105" y="5821"/>
                  </a:lnTo>
                  <a:lnTo>
                    <a:pt x="122" y="5794"/>
                  </a:lnTo>
                  <a:lnTo>
                    <a:pt x="141" y="5768"/>
                  </a:lnTo>
                  <a:lnTo>
                    <a:pt x="161" y="5741"/>
                  </a:lnTo>
                  <a:lnTo>
                    <a:pt x="4603" y="261"/>
                  </a:lnTo>
                  <a:lnTo>
                    <a:pt x="4624" y="236"/>
                  </a:lnTo>
                  <a:lnTo>
                    <a:pt x="4646" y="213"/>
                  </a:lnTo>
                  <a:lnTo>
                    <a:pt x="4670" y="189"/>
                  </a:lnTo>
                  <a:lnTo>
                    <a:pt x="4693" y="168"/>
                  </a:lnTo>
                  <a:lnTo>
                    <a:pt x="4717" y="148"/>
                  </a:lnTo>
                  <a:lnTo>
                    <a:pt x="4743" y="128"/>
                  </a:lnTo>
                  <a:lnTo>
                    <a:pt x="4768" y="111"/>
                  </a:lnTo>
                  <a:lnTo>
                    <a:pt x="4794" y="95"/>
                  </a:lnTo>
                  <a:lnTo>
                    <a:pt x="4821" y="80"/>
                  </a:lnTo>
                  <a:lnTo>
                    <a:pt x="4847" y="66"/>
                  </a:lnTo>
                  <a:lnTo>
                    <a:pt x="4874" y="53"/>
                  </a:lnTo>
                  <a:lnTo>
                    <a:pt x="4902" y="41"/>
                  </a:lnTo>
                  <a:lnTo>
                    <a:pt x="4930" y="32"/>
                  </a:lnTo>
                  <a:lnTo>
                    <a:pt x="4959" y="23"/>
                  </a:lnTo>
                  <a:lnTo>
                    <a:pt x="4986" y="16"/>
                  </a:lnTo>
                  <a:lnTo>
                    <a:pt x="5014" y="10"/>
                  </a:lnTo>
                  <a:lnTo>
                    <a:pt x="5043" y="6"/>
                  </a:lnTo>
                  <a:lnTo>
                    <a:pt x="5071" y="2"/>
                  </a:lnTo>
                  <a:lnTo>
                    <a:pt x="5100" y="1"/>
                  </a:lnTo>
                  <a:lnTo>
                    <a:pt x="5128" y="0"/>
                  </a:lnTo>
                  <a:lnTo>
                    <a:pt x="5155" y="1"/>
                  </a:lnTo>
                  <a:lnTo>
                    <a:pt x="5183" y="4"/>
                  </a:lnTo>
                  <a:lnTo>
                    <a:pt x="5210" y="7"/>
                  </a:lnTo>
                  <a:lnTo>
                    <a:pt x="5237" y="13"/>
                  </a:lnTo>
                  <a:lnTo>
                    <a:pt x="5265" y="19"/>
                  </a:lnTo>
                  <a:lnTo>
                    <a:pt x="5290" y="27"/>
                  </a:lnTo>
                  <a:lnTo>
                    <a:pt x="5317" y="37"/>
                  </a:lnTo>
                  <a:lnTo>
                    <a:pt x="5342" y="48"/>
                  </a:lnTo>
                  <a:lnTo>
                    <a:pt x="5366" y="61"/>
                  </a:lnTo>
                  <a:lnTo>
                    <a:pt x="5390" y="75"/>
                  </a:lnTo>
                  <a:lnTo>
                    <a:pt x="5413" y="90"/>
                  </a:lnTo>
                  <a:lnTo>
                    <a:pt x="5436" y="10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07" name="Freeform 23"/>
            <p:cNvSpPr>
              <a:spLocks/>
            </p:cNvSpPr>
            <p:nvPr/>
          </p:nvSpPr>
          <p:spPr bwMode="auto">
            <a:xfrm>
              <a:off x="837" y="3360"/>
              <a:ext cx="452" cy="538"/>
            </a:xfrm>
            <a:custGeom>
              <a:avLst/>
              <a:gdLst>
                <a:gd name="T0" fmla="*/ 0 w 3614"/>
                <a:gd name="T1" fmla="*/ 0 h 4306"/>
                <a:gd name="T2" fmla="*/ 0 w 3614"/>
                <a:gd name="T3" fmla="*/ 0 h 4306"/>
                <a:gd name="T4" fmla="*/ 0 w 3614"/>
                <a:gd name="T5" fmla="*/ 0 h 4306"/>
                <a:gd name="T6" fmla="*/ 0 w 3614"/>
                <a:gd name="T7" fmla="*/ 0 h 4306"/>
                <a:gd name="T8" fmla="*/ 0 w 3614"/>
                <a:gd name="T9" fmla="*/ 0 h 4306"/>
                <a:gd name="T10" fmla="*/ 0 w 3614"/>
                <a:gd name="T11" fmla="*/ 0 h 4306"/>
                <a:gd name="T12" fmla="*/ 0 w 3614"/>
                <a:gd name="T13" fmla="*/ 0 h 4306"/>
                <a:gd name="T14" fmla="*/ 0 w 3614"/>
                <a:gd name="T15" fmla="*/ 0 h 4306"/>
                <a:gd name="T16" fmla="*/ 0 w 3614"/>
                <a:gd name="T17" fmla="*/ 0 h 4306"/>
                <a:gd name="T18" fmla="*/ 0 w 3614"/>
                <a:gd name="T19" fmla="*/ 0 h 4306"/>
                <a:gd name="T20" fmla="*/ 0 w 3614"/>
                <a:gd name="T21" fmla="*/ 0 h 4306"/>
                <a:gd name="T22" fmla="*/ 0 w 3614"/>
                <a:gd name="T23" fmla="*/ 0 h 4306"/>
                <a:gd name="T24" fmla="*/ 0 w 3614"/>
                <a:gd name="T25" fmla="*/ 0 h 4306"/>
                <a:gd name="T26" fmla="*/ 0 w 3614"/>
                <a:gd name="T27" fmla="*/ 0 h 4306"/>
                <a:gd name="T28" fmla="*/ 0 w 3614"/>
                <a:gd name="T29" fmla="*/ 0 h 4306"/>
                <a:gd name="T30" fmla="*/ 0 w 3614"/>
                <a:gd name="T31" fmla="*/ 0 h 4306"/>
                <a:gd name="T32" fmla="*/ 0 w 3614"/>
                <a:gd name="T33" fmla="*/ 0 h 4306"/>
                <a:gd name="T34" fmla="*/ 0 w 3614"/>
                <a:gd name="T35" fmla="*/ 0 h 4306"/>
                <a:gd name="T36" fmla="*/ 0 w 3614"/>
                <a:gd name="T37" fmla="*/ 0 h 4306"/>
                <a:gd name="T38" fmla="*/ 0 w 3614"/>
                <a:gd name="T39" fmla="*/ 0 h 4306"/>
                <a:gd name="T40" fmla="*/ 0 w 3614"/>
                <a:gd name="T41" fmla="*/ 0 h 4306"/>
                <a:gd name="T42" fmla="*/ 0 w 3614"/>
                <a:gd name="T43" fmla="*/ 0 h 4306"/>
                <a:gd name="T44" fmla="*/ 0 w 3614"/>
                <a:gd name="T45" fmla="*/ 0 h 4306"/>
                <a:gd name="T46" fmla="*/ 0 w 3614"/>
                <a:gd name="T47" fmla="*/ 0 h 4306"/>
                <a:gd name="T48" fmla="*/ 0 w 3614"/>
                <a:gd name="T49" fmla="*/ 0 h 4306"/>
                <a:gd name="T50" fmla="*/ 0 w 3614"/>
                <a:gd name="T51" fmla="*/ 0 h 4306"/>
                <a:gd name="T52" fmla="*/ 0 w 3614"/>
                <a:gd name="T53" fmla="*/ 0 h 4306"/>
                <a:gd name="T54" fmla="*/ 0 w 3614"/>
                <a:gd name="T55" fmla="*/ 0 h 4306"/>
                <a:gd name="T56" fmla="*/ 0 w 3614"/>
                <a:gd name="T57" fmla="*/ 0 h 4306"/>
                <a:gd name="T58" fmla="*/ 0 w 3614"/>
                <a:gd name="T59" fmla="*/ 0 h 4306"/>
                <a:gd name="T60" fmla="*/ 0 w 3614"/>
                <a:gd name="T61" fmla="*/ 0 h 4306"/>
                <a:gd name="T62" fmla="*/ 0 w 3614"/>
                <a:gd name="T63" fmla="*/ 0 h 4306"/>
                <a:gd name="T64" fmla="*/ 0 w 3614"/>
                <a:gd name="T65" fmla="*/ 0 h 4306"/>
                <a:gd name="T66" fmla="*/ 0 w 3614"/>
                <a:gd name="T67" fmla="*/ 0 h 4306"/>
                <a:gd name="T68" fmla="*/ 0 w 3614"/>
                <a:gd name="T69" fmla="*/ 0 h 4306"/>
                <a:gd name="T70" fmla="*/ 0 w 3614"/>
                <a:gd name="T71" fmla="*/ 0 h 4306"/>
                <a:gd name="T72" fmla="*/ 0 w 3614"/>
                <a:gd name="T73" fmla="*/ 0 h 4306"/>
                <a:gd name="T74" fmla="*/ 0 w 3614"/>
                <a:gd name="T75" fmla="*/ 0 h 4306"/>
                <a:gd name="T76" fmla="*/ 0 w 3614"/>
                <a:gd name="T77" fmla="*/ 0 h 4306"/>
                <a:gd name="T78" fmla="*/ 0 w 3614"/>
                <a:gd name="T79" fmla="*/ 0 h 4306"/>
                <a:gd name="T80" fmla="*/ 0 w 3614"/>
                <a:gd name="T81" fmla="*/ 0 h 4306"/>
                <a:gd name="T82" fmla="*/ 0 w 3614"/>
                <a:gd name="T83" fmla="*/ 0 h 4306"/>
                <a:gd name="T84" fmla="*/ 0 w 3614"/>
                <a:gd name="T85" fmla="*/ 0 h 4306"/>
                <a:gd name="T86" fmla="*/ 0 w 3614"/>
                <a:gd name="T87" fmla="*/ 0 h 4306"/>
                <a:gd name="T88" fmla="*/ 0 w 3614"/>
                <a:gd name="T89" fmla="*/ 0 h 4306"/>
                <a:gd name="T90" fmla="*/ 0 w 3614"/>
                <a:gd name="T91" fmla="*/ 0 h 4306"/>
                <a:gd name="T92" fmla="*/ 0 w 3614"/>
                <a:gd name="T93" fmla="*/ 0 h 4306"/>
                <a:gd name="T94" fmla="*/ 0 w 3614"/>
                <a:gd name="T95" fmla="*/ 0 h 4306"/>
                <a:gd name="T96" fmla="*/ 0 w 3614"/>
                <a:gd name="T97" fmla="*/ 0 h 4306"/>
                <a:gd name="T98" fmla="*/ 0 w 3614"/>
                <a:gd name="T99" fmla="*/ 0 h 4306"/>
                <a:gd name="T100" fmla="*/ 0 w 3614"/>
                <a:gd name="T101" fmla="*/ 0 h 4306"/>
                <a:gd name="T102" fmla="*/ 0 w 3614"/>
                <a:gd name="T103" fmla="*/ 0 h 4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14"/>
                <a:gd name="T157" fmla="*/ 0 h 4306"/>
                <a:gd name="T158" fmla="*/ 3614 w 3614"/>
                <a:gd name="T159" fmla="*/ 4306 h 43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14" h="4306">
                  <a:moveTo>
                    <a:pt x="3394" y="139"/>
                  </a:moveTo>
                  <a:lnTo>
                    <a:pt x="3413" y="156"/>
                  </a:lnTo>
                  <a:lnTo>
                    <a:pt x="3432" y="173"/>
                  </a:lnTo>
                  <a:lnTo>
                    <a:pt x="3451" y="191"/>
                  </a:lnTo>
                  <a:lnTo>
                    <a:pt x="3468" y="209"/>
                  </a:lnTo>
                  <a:lnTo>
                    <a:pt x="3484" y="229"/>
                  </a:lnTo>
                  <a:lnTo>
                    <a:pt x="3499" y="248"/>
                  </a:lnTo>
                  <a:lnTo>
                    <a:pt x="3513" y="267"/>
                  </a:lnTo>
                  <a:lnTo>
                    <a:pt x="3528" y="288"/>
                  </a:lnTo>
                  <a:lnTo>
                    <a:pt x="3540" y="308"/>
                  </a:lnTo>
                  <a:lnTo>
                    <a:pt x="3551" y="328"/>
                  </a:lnTo>
                  <a:lnTo>
                    <a:pt x="3562" y="349"/>
                  </a:lnTo>
                  <a:lnTo>
                    <a:pt x="3571" y="370"/>
                  </a:lnTo>
                  <a:lnTo>
                    <a:pt x="3580" y="391"/>
                  </a:lnTo>
                  <a:lnTo>
                    <a:pt x="3588" y="412"/>
                  </a:lnTo>
                  <a:lnTo>
                    <a:pt x="3595" y="433"/>
                  </a:lnTo>
                  <a:lnTo>
                    <a:pt x="3601" y="454"/>
                  </a:lnTo>
                  <a:lnTo>
                    <a:pt x="3606" y="475"/>
                  </a:lnTo>
                  <a:lnTo>
                    <a:pt x="3609" y="495"/>
                  </a:lnTo>
                  <a:lnTo>
                    <a:pt x="3612" y="517"/>
                  </a:lnTo>
                  <a:lnTo>
                    <a:pt x="3614" y="537"/>
                  </a:lnTo>
                  <a:lnTo>
                    <a:pt x="3614" y="557"/>
                  </a:lnTo>
                  <a:lnTo>
                    <a:pt x="3614" y="577"/>
                  </a:lnTo>
                  <a:lnTo>
                    <a:pt x="3612" y="598"/>
                  </a:lnTo>
                  <a:lnTo>
                    <a:pt x="3610" y="617"/>
                  </a:lnTo>
                  <a:lnTo>
                    <a:pt x="3606" y="636"/>
                  </a:lnTo>
                  <a:lnTo>
                    <a:pt x="3601" y="654"/>
                  </a:lnTo>
                  <a:lnTo>
                    <a:pt x="3595" y="674"/>
                  </a:lnTo>
                  <a:lnTo>
                    <a:pt x="3587" y="691"/>
                  </a:lnTo>
                  <a:lnTo>
                    <a:pt x="3579" y="708"/>
                  </a:lnTo>
                  <a:lnTo>
                    <a:pt x="3570" y="725"/>
                  </a:lnTo>
                  <a:lnTo>
                    <a:pt x="3559" y="742"/>
                  </a:lnTo>
                  <a:lnTo>
                    <a:pt x="3548" y="757"/>
                  </a:lnTo>
                  <a:lnTo>
                    <a:pt x="3383" y="962"/>
                  </a:lnTo>
                  <a:lnTo>
                    <a:pt x="3217" y="1165"/>
                  </a:lnTo>
                  <a:lnTo>
                    <a:pt x="3052" y="1370"/>
                  </a:lnTo>
                  <a:lnTo>
                    <a:pt x="2887" y="1574"/>
                  </a:lnTo>
                  <a:lnTo>
                    <a:pt x="2721" y="1778"/>
                  </a:lnTo>
                  <a:lnTo>
                    <a:pt x="2556" y="1982"/>
                  </a:lnTo>
                  <a:lnTo>
                    <a:pt x="2391" y="2186"/>
                  </a:lnTo>
                  <a:lnTo>
                    <a:pt x="2225" y="2390"/>
                  </a:lnTo>
                  <a:lnTo>
                    <a:pt x="2057" y="2592"/>
                  </a:lnTo>
                  <a:lnTo>
                    <a:pt x="1889" y="2794"/>
                  </a:lnTo>
                  <a:lnTo>
                    <a:pt x="1720" y="2995"/>
                  </a:lnTo>
                  <a:lnTo>
                    <a:pt x="1550" y="3194"/>
                  </a:lnTo>
                  <a:lnTo>
                    <a:pt x="1379" y="3394"/>
                  </a:lnTo>
                  <a:lnTo>
                    <a:pt x="1209" y="3593"/>
                  </a:lnTo>
                  <a:lnTo>
                    <a:pt x="1037" y="3792"/>
                  </a:lnTo>
                  <a:lnTo>
                    <a:pt x="867" y="3991"/>
                  </a:lnTo>
                  <a:lnTo>
                    <a:pt x="854" y="4006"/>
                  </a:lnTo>
                  <a:lnTo>
                    <a:pt x="840" y="4019"/>
                  </a:lnTo>
                  <a:lnTo>
                    <a:pt x="824" y="4032"/>
                  </a:lnTo>
                  <a:lnTo>
                    <a:pt x="808" y="4045"/>
                  </a:lnTo>
                  <a:lnTo>
                    <a:pt x="791" y="4057"/>
                  </a:lnTo>
                  <a:lnTo>
                    <a:pt x="773" y="4069"/>
                  </a:lnTo>
                  <a:lnTo>
                    <a:pt x="753" y="4079"/>
                  </a:lnTo>
                  <a:lnTo>
                    <a:pt x="733" y="4090"/>
                  </a:lnTo>
                  <a:lnTo>
                    <a:pt x="690" y="4111"/>
                  </a:lnTo>
                  <a:lnTo>
                    <a:pt x="644" y="4132"/>
                  </a:lnTo>
                  <a:lnTo>
                    <a:pt x="594" y="4152"/>
                  </a:lnTo>
                  <a:lnTo>
                    <a:pt x="540" y="4174"/>
                  </a:lnTo>
                  <a:lnTo>
                    <a:pt x="473" y="4202"/>
                  </a:lnTo>
                  <a:lnTo>
                    <a:pt x="405" y="4228"/>
                  </a:lnTo>
                  <a:lnTo>
                    <a:pt x="369" y="4241"/>
                  </a:lnTo>
                  <a:lnTo>
                    <a:pt x="335" y="4253"/>
                  </a:lnTo>
                  <a:lnTo>
                    <a:pt x="300" y="4265"/>
                  </a:lnTo>
                  <a:lnTo>
                    <a:pt x="266" y="4275"/>
                  </a:lnTo>
                  <a:lnTo>
                    <a:pt x="232" y="4284"/>
                  </a:lnTo>
                  <a:lnTo>
                    <a:pt x="200" y="4292"/>
                  </a:lnTo>
                  <a:lnTo>
                    <a:pt x="167" y="4298"/>
                  </a:lnTo>
                  <a:lnTo>
                    <a:pt x="135" y="4303"/>
                  </a:lnTo>
                  <a:lnTo>
                    <a:pt x="120" y="4304"/>
                  </a:lnTo>
                  <a:lnTo>
                    <a:pt x="104" y="4306"/>
                  </a:lnTo>
                  <a:lnTo>
                    <a:pt x="89" y="4306"/>
                  </a:lnTo>
                  <a:lnTo>
                    <a:pt x="75" y="4306"/>
                  </a:lnTo>
                  <a:lnTo>
                    <a:pt x="61" y="4306"/>
                  </a:lnTo>
                  <a:lnTo>
                    <a:pt x="47" y="4305"/>
                  </a:lnTo>
                  <a:lnTo>
                    <a:pt x="33" y="4303"/>
                  </a:lnTo>
                  <a:lnTo>
                    <a:pt x="20" y="4301"/>
                  </a:lnTo>
                  <a:lnTo>
                    <a:pt x="15" y="4288"/>
                  </a:lnTo>
                  <a:lnTo>
                    <a:pt x="12" y="4274"/>
                  </a:lnTo>
                  <a:lnTo>
                    <a:pt x="8" y="4259"/>
                  </a:lnTo>
                  <a:lnTo>
                    <a:pt x="6" y="4244"/>
                  </a:lnTo>
                  <a:lnTo>
                    <a:pt x="4" y="4230"/>
                  </a:lnTo>
                  <a:lnTo>
                    <a:pt x="2" y="4214"/>
                  </a:lnTo>
                  <a:lnTo>
                    <a:pt x="1" y="4198"/>
                  </a:lnTo>
                  <a:lnTo>
                    <a:pt x="0" y="4181"/>
                  </a:lnTo>
                  <a:lnTo>
                    <a:pt x="0" y="4147"/>
                  </a:lnTo>
                  <a:lnTo>
                    <a:pt x="1" y="4112"/>
                  </a:lnTo>
                  <a:lnTo>
                    <a:pt x="4" y="4076"/>
                  </a:lnTo>
                  <a:lnTo>
                    <a:pt x="8" y="4038"/>
                  </a:lnTo>
                  <a:lnTo>
                    <a:pt x="12" y="4001"/>
                  </a:lnTo>
                  <a:lnTo>
                    <a:pt x="18" y="3962"/>
                  </a:lnTo>
                  <a:lnTo>
                    <a:pt x="25" y="3923"/>
                  </a:lnTo>
                  <a:lnTo>
                    <a:pt x="32" y="3884"/>
                  </a:lnTo>
                  <a:lnTo>
                    <a:pt x="48" y="3806"/>
                  </a:lnTo>
                  <a:lnTo>
                    <a:pt x="64" y="3730"/>
                  </a:lnTo>
                  <a:lnTo>
                    <a:pt x="76" y="3672"/>
                  </a:lnTo>
                  <a:lnTo>
                    <a:pt x="87" y="3617"/>
                  </a:lnTo>
                  <a:lnTo>
                    <a:pt x="98" y="3566"/>
                  </a:lnTo>
                  <a:lnTo>
                    <a:pt x="110" y="3520"/>
                  </a:lnTo>
                  <a:lnTo>
                    <a:pt x="117" y="3497"/>
                  </a:lnTo>
                  <a:lnTo>
                    <a:pt x="124" y="3477"/>
                  </a:lnTo>
                  <a:lnTo>
                    <a:pt x="131" y="3457"/>
                  </a:lnTo>
                  <a:lnTo>
                    <a:pt x="139" y="3437"/>
                  </a:lnTo>
                  <a:lnTo>
                    <a:pt x="148" y="3418"/>
                  </a:lnTo>
                  <a:lnTo>
                    <a:pt x="157" y="3401"/>
                  </a:lnTo>
                  <a:lnTo>
                    <a:pt x="167" y="3385"/>
                  </a:lnTo>
                  <a:lnTo>
                    <a:pt x="179" y="3369"/>
                  </a:lnTo>
                  <a:lnTo>
                    <a:pt x="337" y="3163"/>
                  </a:lnTo>
                  <a:lnTo>
                    <a:pt x="495" y="2956"/>
                  </a:lnTo>
                  <a:lnTo>
                    <a:pt x="653" y="2749"/>
                  </a:lnTo>
                  <a:lnTo>
                    <a:pt x="811" y="2544"/>
                  </a:lnTo>
                  <a:lnTo>
                    <a:pt x="969" y="2338"/>
                  </a:lnTo>
                  <a:lnTo>
                    <a:pt x="1128" y="2133"/>
                  </a:lnTo>
                  <a:lnTo>
                    <a:pt x="1290" y="1929"/>
                  </a:lnTo>
                  <a:lnTo>
                    <a:pt x="1451" y="1726"/>
                  </a:lnTo>
                  <a:lnTo>
                    <a:pt x="1614" y="1524"/>
                  </a:lnTo>
                  <a:lnTo>
                    <a:pt x="1777" y="1322"/>
                  </a:lnTo>
                  <a:lnTo>
                    <a:pt x="1941" y="1121"/>
                  </a:lnTo>
                  <a:lnTo>
                    <a:pt x="2104" y="919"/>
                  </a:lnTo>
                  <a:lnTo>
                    <a:pt x="2268" y="718"/>
                  </a:lnTo>
                  <a:lnTo>
                    <a:pt x="2431" y="517"/>
                  </a:lnTo>
                  <a:lnTo>
                    <a:pt x="2595" y="315"/>
                  </a:lnTo>
                  <a:lnTo>
                    <a:pt x="2759" y="113"/>
                  </a:lnTo>
                  <a:lnTo>
                    <a:pt x="2771" y="98"/>
                  </a:lnTo>
                  <a:lnTo>
                    <a:pt x="2785" y="85"/>
                  </a:lnTo>
                  <a:lnTo>
                    <a:pt x="2800" y="73"/>
                  </a:lnTo>
                  <a:lnTo>
                    <a:pt x="2815" y="61"/>
                  </a:lnTo>
                  <a:lnTo>
                    <a:pt x="2831" y="50"/>
                  </a:lnTo>
                  <a:lnTo>
                    <a:pt x="2847" y="40"/>
                  </a:lnTo>
                  <a:lnTo>
                    <a:pt x="2864" y="32"/>
                  </a:lnTo>
                  <a:lnTo>
                    <a:pt x="2883" y="24"/>
                  </a:lnTo>
                  <a:lnTo>
                    <a:pt x="2901" y="18"/>
                  </a:lnTo>
                  <a:lnTo>
                    <a:pt x="2920" y="13"/>
                  </a:lnTo>
                  <a:lnTo>
                    <a:pt x="2939" y="8"/>
                  </a:lnTo>
                  <a:lnTo>
                    <a:pt x="2959" y="5"/>
                  </a:lnTo>
                  <a:lnTo>
                    <a:pt x="2979" y="2"/>
                  </a:lnTo>
                  <a:lnTo>
                    <a:pt x="3000" y="1"/>
                  </a:lnTo>
                  <a:lnTo>
                    <a:pt x="3022" y="0"/>
                  </a:lnTo>
                  <a:lnTo>
                    <a:pt x="3043" y="0"/>
                  </a:lnTo>
                  <a:lnTo>
                    <a:pt x="3064" y="2"/>
                  </a:lnTo>
                  <a:lnTo>
                    <a:pt x="3087" y="4"/>
                  </a:lnTo>
                  <a:lnTo>
                    <a:pt x="3108" y="7"/>
                  </a:lnTo>
                  <a:lnTo>
                    <a:pt x="3130" y="12"/>
                  </a:lnTo>
                  <a:lnTo>
                    <a:pt x="3152" y="17"/>
                  </a:lnTo>
                  <a:lnTo>
                    <a:pt x="3176" y="23"/>
                  </a:lnTo>
                  <a:lnTo>
                    <a:pt x="3198" y="30"/>
                  </a:lnTo>
                  <a:lnTo>
                    <a:pt x="3220" y="38"/>
                  </a:lnTo>
                  <a:lnTo>
                    <a:pt x="3243" y="47"/>
                  </a:lnTo>
                  <a:lnTo>
                    <a:pt x="3265" y="57"/>
                  </a:lnTo>
                  <a:lnTo>
                    <a:pt x="3287" y="69"/>
                  </a:lnTo>
                  <a:lnTo>
                    <a:pt x="3309" y="81"/>
                  </a:lnTo>
                  <a:lnTo>
                    <a:pt x="3331" y="94"/>
                  </a:lnTo>
                  <a:lnTo>
                    <a:pt x="3352" y="107"/>
                  </a:lnTo>
                  <a:lnTo>
                    <a:pt x="3372" y="122"/>
                  </a:lnTo>
                  <a:lnTo>
                    <a:pt x="3394" y="139"/>
                  </a:lnTo>
                  <a:close/>
                </a:path>
              </a:pathLst>
            </a:custGeom>
            <a:solidFill>
              <a:srgbClr val="714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08" name="Freeform 24"/>
            <p:cNvSpPr>
              <a:spLocks/>
            </p:cNvSpPr>
            <p:nvPr/>
          </p:nvSpPr>
          <p:spPr bwMode="auto">
            <a:xfrm>
              <a:off x="837" y="3360"/>
              <a:ext cx="452" cy="538"/>
            </a:xfrm>
            <a:custGeom>
              <a:avLst/>
              <a:gdLst>
                <a:gd name="T0" fmla="*/ 0 w 3614"/>
                <a:gd name="T1" fmla="*/ 0 h 4306"/>
                <a:gd name="T2" fmla="*/ 0 w 3614"/>
                <a:gd name="T3" fmla="*/ 0 h 4306"/>
                <a:gd name="T4" fmla="*/ 0 w 3614"/>
                <a:gd name="T5" fmla="*/ 0 h 4306"/>
                <a:gd name="T6" fmla="*/ 0 w 3614"/>
                <a:gd name="T7" fmla="*/ 0 h 4306"/>
                <a:gd name="T8" fmla="*/ 0 w 3614"/>
                <a:gd name="T9" fmla="*/ 0 h 4306"/>
                <a:gd name="T10" fmla="*/ 0 w 3614"/>
                <a:gd name="T11" fmla="*/ 0 h 4306"/>
                <a:gd name="T12" fmla="*/ 0 w 3614"/>
                <a:gd name="T13" fmla="*/ 0 h 4306"/>
                <a:gd name="T14" fmla="*/ 0 w 3614"/>
                <a:gd name="T15" fmla="*/ 0 h 4306"/>
                <a:gd name="T16" fmla="*/ 0 w 3614"/>
                <a:gd name="T17" fmla="*/ 0 h 4306"/>
                <a:gd name="T18" fmla="*/ 0 w 3614"/>
                <a:gd name="T19" fmla="*/ 0 h 4306"/>
                <a:gd name="T20" fmla="*/ 0 w 3614"/>
                <a:gd name="T21" fmla="*/ 0 h 4306"/>
                <a:gd name="T22" fmla="*/ 0 w 3614"/>
                <a:gd name="T23" fmla="*/ 0 h 4306"/>
                <a:gd name="T24" fmla="*/ 0 w 3614"/>
                <a:gd name="T25" fmla="*/ 0 h 4306"/>
                <a:gd name="T26" fmla="*/ 0 w 3614"/>
                <a:gd name="T27" fmla="*/ 0 h 4306"/>
                <a:gd name="T28" fmla="*/ 0 w 3614"/>
                <a:gd name="T29" fmla="*/ 0 h 4306"/>
                <a:gd name="T30" fmla="*/ 0 w 3614"/>
                <a:gd name="T31" fmla="*/ 0 h 4306"/>
                <a:gd name="T32" fmla="*/ 0 w 3614"/>
                <a:gd name="T33" fmla="*/ 0 h 4306"/>
                <a:gd name="T34" fmla="*/ 0 w 3614"/>
                <a:gd name="T35" fmla="*/ 0 h 4306"/>
                <a:gd name="T36" fmla="*/ 0 w 3614"/>
                <a:gd name="T37" fmla="*/ 0 h 4306"/>
                <a:gd name="T38" fmla="*/ 0 w 3614"/>
                <a:gd name="T39" fmla="*/ 0 h 4306"/>
                <a:gd name="T40" fmla="*/ 0 w 3614"/>
                <a:gd name="T41" fmla="*/ 0 h 4306"/>
                <a:gd name="T42" fmla="*/ 0 w 3614"/>
                <a:gd name="T43" fmla="*/ 0 h 4306"/>
                <a:gd name="T44" fmla="*/ 0 w 3614"/>
                <a:gd name="T45" fmla="*/ 0 h 4306"/>
                <a:gd name="T46" fmla="*/ 0 w 3614"/>
                <a:gd name="T47" fmla="*/ 0 h 4306"/>
                <a:gd name="T48" fmla="*/ 0 w 3614"/>
                <a:gd name="T49" fmla="*/ 0 h 4306"/>
                <a:gd name="T50" fmla="*/ 0 w 3614"/>
                <a:gd name="T51" fmla="*/ 0 h 4306"/>
                <a:gd name="T52" fmla="*/ 0 w 3614"/>
                <a:gd name="T53" fmla="*/ 0 h 4306"/>
                <a:gd name="T54" fmla="*/ 0 w 3614"/>
                <a:gd name="T55" fmla="*/ 0 h 4306"/>
                <a:gd name="T56" fmla="*/ 0 w 3614"/>
                <a:gd name="T57" fmla="*/ 0 h 4306"/>
                <a:gd name="T58" fmla="*/ 0 w 3614"/>
                <a:gd name="T59" fmla="*/ 0 h 4306"/>
                <a:gd name="T60" fmla="*/ 0 w 3614"/>
                <a:gd name="T61" fmla="*/ 0 h 4306"/>
                <a:gd name="T62" fmla="*/ 0 w 3614"/>
                <a:gd name="T63" fmla="*/ 0 h 4306"/>
                <a:gd name="T64" fmla="*/ 0 w 3614"/>
                <a:gd name="T65" fmla="*/ 0 h 4306"/>
                <a:gd name="T66" fmla="*/ 0 w 3614"/>
                <a:gd name="T67" fmla="*/ 0 h 4306"/>
                <a:gd name="T68" fmla="*/ 0 w 3614"/>
                <a:gd name="T69" fmla="*/ 0 h 4306"/>
                <a:gd name="T70" fmla="*/ 0 w 3614"/>
                <a:gd name="T71" fmla="*/ 0 h 4306"/>
                <a:gd name="T72" fmla="*/ 0 w 3614"/>
                <a:gd name="T73" fmla="*/ 0 h 4306"/>
                <a:gd name="T74" fmla="*/ 0 w 3614"/>
                <a:gd name="T75" fmla="*/ 0 h 4306"/>
                <a:gd name="T76" fmla="*/ 0 w 3614"/>
                <a:gd name="T77" fmla="*/ 0 h 4306"/>
                <a:gd name="T78" fmla="*/ 0 w 3614"/>
                <a:gd name="T79" fmla="*/ 0 h 4306"/>
                <a:gd name="T80" fmla="*/ 0 w 3614"/>
                <a:gd name="T81" fmla="*/ 0 h 4306"/>
                <a:gd name="T82" fmla="*/ 0 w 3614"/>
                <a:gd name="T83" fmla="*/ 0 h 4306"/>
                <a:gd name="T84" fmla="*/ 0 w 3614"/>
                <a:gd name="T85" fmla="*/ 0 h 4306"/>
                <a:gd name="T86" fmla="*/ 0 w 3614"/>
                <a:gd name="T87" fmla="*/ 0 h 4306"/>
                <a:gd name="T88" fmla="*/ 0 w 3614"/>
                <a:gd name="T89" fmla="*/ 0 h 4306"/>
                <a:gd name="T90" fmla="*/ 0 w 3614"/>
                <a:gd name="T91" fmla="*/ 0 h 4306"/>
                <a:gd name="T92" fmla="*/ 0 w 3614"/>
                <a:gd name="T93" fmla="*/ 0 h 4306"/>
                <a:gd name="T94" fmla="*/ 0 w 3614"/>
                <a:gd name="T95" fmla="*/ 0 h 4306"/>
                <a:gd name="T96" fmla="*/ 0 w 3614"/>
                <a:gd name="T97" fmla="*/ 0 h 4306"/>
                <a:gd name="T98" fmla="*/ 0 w 3614"/>
                <a:gd name="T99" fmla="*/ 0 h 4306"/>
                <a:gd name="T100" fmla="*/ 0 w 3614"/>
                <a:gd name="T101" fmla="*/ 0 h 4306"/>
                <a:gd name="T102" fmla="*/ 0 w 3614"/>
                <a:gd name="T103" fmla="*/ 0 h 4306"/>
                <a:gd name="T104" fmla="*/ 0 w 3614"/>
                <a:gd name="T105" fmla="*/ 0 h 4306"/>
                <a:gd name="T106" fmla="*/ 0 w 3614"/>
                <a:gd name="T107" fmla="*/ 0 h 4306"/>
                <a:gd name="T108" fmla="*/ 0 w 3614"/>
                <a:gd name="T109" fmla="*/ 0 h 4306"/>
                <a:gd name="T110" fmla="*/ 0 w 3614"/>
                <a:gd name="T111" fmla="*/ 0 h 4306"/>
                <a:gd name="T112" fmla="*/ 0 w 3614"/>
                <a:gd name="T113" fmla="*/ 0 h 43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14"/>
                <a:gd name="T172" fmla="*/ 0 h 4306"/>
                <a:gd name="T173" fmla="*/ 3614 w 3614"/>
                <a:gd name="T174" fmla="*/ 4306 h 43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14" h="4306">
                  <a:moveTo>
                    <a:pt x="3394" y="139"/>
                  </a:moveTo>
                  <a:lnTo>
                    <a:pt x="3394" y="139"/>
                  </a:lnTo>
                  <a:lnTo>
                    <a:pt x="3413" y="156"/>
                  </a:lnTo>
                  <a:lnTo>
                    <a:pt x="3432" y="173"/>
                  </a:lnTo>
                  <a:lnTo>
                    <a:pt x="3451" y="191"/>
                  </a:lnTo>
                  <a:lnTo>
                    <a:pt x="3468" y="209"/>
                  </a:lnTo>
                  <a:lnTo>
                    <a:pt x="3484" y="229"/>
                  </a:lnTo>
                  <a:lnTo>
                    <a:pt x="3499" y="248"/>
                  </a:lnTo>
                  <a:lnTo>
                    <a:pt x="3513" y="267"/>
                  </a:lnTo>
                  <a:lnTo>
                    <a:pt x="3528" y="288"/>
                  </a:lnTo>
                  <a:lnTo>
                    <a:pt x="3540" y="308"/>
                  </a:lnTo>
                  <a:lnTo>
                    <a:pt x="3551" y="328"/>
                  </a:lnTo>
                  <a:lnTo>
                    <a:pt x="3562" y="349"/>
                  </a:lnTo>
                  <a:lnTo>
                    <a:pt x="3571" y="370"/>
                  </a:lnTo>
                  <a:lnTo>
                    <a:pt x="3580" y="391"/>
                  </a:lnTo>
                  <a:lnTo>
                    <a:pt x="3588" y="412"/>
                  </a:lnTo>
                  <a:lnTo>
                    <a:pt x="3595" y="433"/>
                  </a:lnTo>
                  <a:lnTo>
                    <a:pt x="3601" y="454"/>
                  </a:lnTo>
                  <a:lnTo>
                    <a:pt x="3606" y="475"/>
                  </a:lnTo>
                  <a:lnTo>
                    <a:pt x="3609" y="495"/>
                  </a:lnTo>
                  <a:lnTo>
                    <a:pt x="3612" y="517"/>
                  </a:lnTo>
                  <a:lnTo>
                    <a:pt x="3614" y="537"/>
                  </a:lnTo>
                  <a:lnTo>
                    <a:pt x="3614" y="557"/>
                  </a:lnTo>
                  <a:lnTo>
                    <a:pt x="3614" y="577"/>
                  </a:lnTo>
                  <a:lnTo>
                    <a:pt x="3612" y="598"/>
                  </a:lnTo>
                  <a:lnTo>
                    <a:pt x="3610" y="617"/>
                  </a:lnTo>
                  <a:lnTo>
                    <a:pt x="3606" y="636"/>
                  </a:lnTo>
                  <a:lnTo>
                    <a:pt x="3601" y="654"/>
                  </a:lnTo>
                  <a:lnTo>
                    <a:pt x="3595" y="674"/>
                  </a:lnTo>
                  <a:lnTo>
                    <a:pt x="3587" y="691"/>
                  </a:lnTo>
                  <a:lnTo>
                    <a:pt x="3579" y="708"/>
                  </a:lnTo>
                  <a:lnTo>
                    <a:pt x="3570" y="725"/>
                  </a:lnTo>
                  <a:lnTo>
                    <a:pt x="3559" y="742"/>
                  </a:lnTo>
                  <a:lnTo>
                    <a:pt x="3548" y="757"/>
                  </a:lnTo>
                  <a:lnTo>
                    <a:pt x="3383" y="962"/>
                  </a:lnTo>
                  <a:lnTo>
                    <a:pt x="3217" y="1165"/>
                  </a:lnTo>
                  <a:lnTo>
                    <a:pt x="3052" y="1370"/>
                  </a:lnTo>
                  <a:lnTo>
                    <a:pt x="2887" y="1574"/>
                  </a:lnTo>
                  <a:lnTo>
                    <a:pt x="2721" y="1778"/>
                  </a:lnTo>
                  <a:lnTo>
                    <a:pt x="2556" y="1982"/>
                  </a:lnTo>
                  <a:lnTo>
                    <a:pt x="2391" y="2186"/>
                  </a:lnTo>
                  <a:lnTo>
                    <a:pt x="2225" y="2390"/>
                  </a:lnTo>
                  <a:lnTo>
                    <a:pt x="2057" y="2592"/>
                  </a:lnTo>
                  <a:lnTo>
                    <a:pt x="1889" y="2794"/>
                  </a:lnTo>
                  <a:lnTo>
                    <a:pt x="1720" y="2995"/>
                  </a:lnTo>
                  <a:lnTo>
                    <a:pt x="1550" y="3194"/>
                  </a:lnTo>
                  <a:lnTo>
                    <a:pt x="1379" y="3394"/>
                  </a:lnTo>
                  <a:lnTo>
                    <a:pt x="1209" y="3593"/>
                  </a:lnTo>
                  <a:lnTo>
                    <a:pt x="1037" y="3792"/>
                  </a:lnTo>
                  <a:lnTo>
                    <a:pt x="867" y="3991"/>
                  </a:lnTo>
                  <a:lnTo>
                    <a:pt x="854" y="4006"/>
                  </a:lnTo>
                  <a:lnTo>
                    <a:pt x="840" y="4019"/>
                  </a:lnTo>
                  <a:lnTo>
                    <a:pt x="824" y="4032"/>
                  </a:lnTo>
                  <a:lnTo>
                    <a:pt x="808" y="4045"/>
                  </a:lnTo>
                  <a:lnTo>
                    <a:pt x="791" y="4057"/>
                  </a:lnTo>
                  <a:lnTo>
                    <a:pt x="773" y="4069"/>
                  </a:lnTo>
                  <a:lnTo>
                    <a:pt x="753" y="4079"/>
                  </a:lnTo>
                  <a:lnTo>
                    <a:pt x="733" y="4090"/>
                  </a:lnTo>
                  <a:lnTo>
                    <a:pt x="690" y="4111"/>
                  </a:lnTo>
                  <a:lnTo>
                    <a:pt x="644" y="4132"/>
                  </a:lnTo>
                  <a:lnTo>
                    <a:pt x="594" y="4152"/>
                  </a:lnTo>
                  <a:lnTo>
                    <a:pt x="540" y="4174"/>
                  </a:lnTo>
                  <a:lnTo>
                    <a:pt x="473" y="4202"/>
                  </a:lnTo>
                  <a:lnTo>
                    <a:pt x="405" y="4228"/>
                  </a:lnTo>
                  <a:lnTo>
                    <a:pt x="369" y="4241"/>
                  </a:lnTo>
                  <a:lnTo>
                    <a:pt x="335" y="4253"/>
                  </a:lnTo>
                  <a:lnTo>
                    <a:pt x="300" y="4265"/>
                  </a:lnTo>
                  <a:lnTo>
                    <a:pt x="266" y="4275"/>
                  </a:lnTo>
                  <a:lnTo>
                    <a:pt x="232" y="4284"/>
                  </a:lnTo>
                  <a:lnTo>
                    <a:pt x="200" y="4292"/>
                  </a:lnTo>
                  <a:lnTo>
                    <a:pt x="167" y="4298"/>
                  </a:lnTo>
                  <a:lnTo>
                    <a:pt x="135" y="4303"/>
                  </a:lnTo>
                  <a:lnTo>
                    <a:pt x="120" y="4304"/>
                  </a:lnTo>
                  <a:lnTo>
                    <a:pt x="104" y="4306"/>
                  </a:lnTo>
                  <a:lnTo>
                    <a:pt x="89" y="4306"/>
                  </a:lnTo>
                  <a:lnTo>
                    <a:pt x="75" y="4306"/>
                  </a:lnTo>
                  <a:lnTo>
                    <a:pt x="61" y="4306"/>
                  </a:lnTo>
                  <a:lnTo>
                    <a:pt x="47" y="4305"/>
                  </a:lnTo>
                  <a:lnTo>
                    <a:pt x="33" y="4303"/>
                  </a:lnTo>
                  <a:lnTo>
                    <a:pt x="20" y="4301"/>
                  </a:lnTo>
                  <a:lnTo>
                    <a:pt x="15" y="4288"/>
                  </a:lnTo>
                  <a:lnTo>
                    <a:pt x="12" y="4274"/>
                  </a:lnTo>
                  <a:lnTo>
                    <a:pt x="8" y="4259"/>
                  </a:lnTo>
                  <a:lnTo>
                    <a:pt x="6" y="4244"/>
                  </a:lnTo>
                  <a:lnTo>
                    <a:pt x="4" y="4230"/>
                  </a:lnTo>
                  <a:lnTo>
                    <a:pt x="2" y="4214"/>
                  </a:lnTo>
                  <a:lnTo>
                    <a:pt x="1" y="4198"/>
                  </a:lnTo>
                  <a:lnTo>
                    <a:pt x="0" y="4181"/>
                  </a:lnTo>
                  <a:lnTo>
                    <a:pt x="0" y="4147"/>
                  </a:lnTo>
                  <a:lnTo>
                    <a:pt x="1" y="4112"/>
                  </a:lnTo>
                  <a:lnTo>
                    <a:pt x="4" y="4076"/>
                  </a:lnTo>
                  <a:lnTo>
                    <a:pt x="8" y="4038"/>
                  </a:lnTo>
                  <a:lnTo>
                    <a:pt x="12" y="4001"/>
                  </a:lnTo>
                  <a:lnTo>
                    <a:pt x="18" y="3962"/>
                  </a:lnTo>
                  <a:lnTo>
                    <a:pt x="25" y="3923"/>
                  </a:lnTo>
                  <a:lnTo>
                    <a:pt x="32" y="3884"/>
                  </a:lnTo>
                  <a:lnTo>
                    <a:pt x="48" y="3806"/>
                  </a:lnTo>
                  <a:lnTo>
                    <a:pt x="64" y="3730"/>
                  </a:lnTo>
                  <a:lnTo>
                    <a:pt x="76" y="3672"/>
                  </a:lnTo>
                  <a:lnTo>
                    <a:pt x="87" y="3617"/>
                  </a:lnTo>
                  <a:lnTo>
                    <a:pt x="98" y="3566"/>
                  </a:lnTo>
                  <a:lnTo>
                    <a:pt x="110" y="3520"/>
                  </a:lnTo>
                  <a:lnTo>
                    <a:pt x="117" y="3497"/>
                  </a:lnTo>
                  <a:lnTo>
                    <a:pt x="124" y="3477"/>
                  </a:lnTo>
                  <a:lnTo>
                    <a:pt x="131" y="3457"/>
                  </a:lnTo>
                  <a:lnTo>
                    <a:pt x="139" y="3437"/>
                  </a:lnTo>
                  <a:lnTo>
                    <a:pt x="148" y="3418"/>
                  </a:lnTo>
                  <a:lnTo>
                    <a:pt x="157" y="3401"/>
                  </a:lnTo>
                  <a:lnTo>
                    <a:pt x="167" y="3385"/>
                  </a:lnTo>
                  <a:lnTo>
                    <a:pt x="179" y="3369"/>
                  </a:lnTo>
                  <a:lnTo>
                    <a:pt x="337" y="3163"/>
                  </a:lnTo>
                  <a:lnTo>
                    <a:pt x="495" y="2956"/>
                  </a:lnTo>
                  <a:lnTo>
                    <a:pt x="653" y="2749"/>
                  </a:lnTo>
                  <a:lnTo>
                    <a:pt x="811" y="2544"/>
                  </a:lnTo>
                  <a:lnTo>
                    <a:pt x="969" y="2338"/>
                  </a:lnTo>
                  <a:lnTo>
                    <a:pt x="1128" y="2133"/>
                  </a:lnTo>
                  <a:lnTo>
                    <a:pt x="1290" y="1929"/>
                  </a:lnTo>
                  <a:lnTo>
                    <a:pt x="1451" y="1726"/>
                  </a:lnTo>
                  <a:lnTo>
                    <a:pt x="1614" y="1524"/>
                  </a:lnTo>
                  <a:lnTo>
                    <a:pt x="1777" y="1322"/>
                  </a:lnTo>
                  <a:lnTo>
                    <a:pt x="1941" y="1121"/>
                  </a:lnTo>
                  <a:lnTo>
                    <a:pt x="2104" y="919"/>
                  </a:lnTo>
                  <a:lnTo>
                    <a:pt x="2268" y="718"/>
                  </a:lnTo>
                  <a:lnTo>
                    <a:pt x="2431" y="517"/>
                  </a:lnTo>
                  <a:lnTo>
                    <a:pt x="2595" y="315"/>
                  </a:lnTo>
                  <a:lnTo>
                    <a:pt x="2759" y="113"/>
                  </a:lnTo>
                  <a:lnTo>
                    <a:pt x="2771" y="98"/>
                  </a:lnTo>
                  <a:lnTo>
                    <a:pt x="2785" y="85"/>
                  </a:lnTo>
                  <a:lnTo>
                    <a:pt x="2800" y="73"/>
                  </a:lnTo>
                  <a:lnTo>
                    <a:pt x="2815" y="61"/>
                  </a:lnTo>
                  <a:lnTo>
                    <a:pt x="2831" y="50"/>
                  </a:lnTo>
                  <a:lnTo>
                    <a:pt x="2847" y="40"/>
                  </a:lnTo>
                  <a:lnTo>
                    <a:pt x="2864" y="32"/>
                  </a:lnTo>
                  <a:lnTo>
                    <a:pt x="2883" y="24"/>
                  </a:lnTo>
                  <a:lnTo>
                    <a:pt x="2901" y="18"/>
                  </a:lnTo>
                  <a:lnTo>
                    <a:pt x="2920" y="13"/>
                  </a:lnTo>
                  <a:lnTo>
                    <a:pt x="2939" y="8"/>
                  </a:lnTo>
                  <a:lnTo>
                    <a:pt x="2959" y="5"/>
                  </a:lnTo>
                  <a:lnTo>
                    <a:pt x="2979" y="2"/>
                  </a:lnTo>
                  <a:lnTo>
                    <a:pt x="3000" y="1"/>
                  </a:lnTo>
                  <a:lnTo>
                    <a:pt x="3022" y="0"/>
                  </a:lnTo>
                  <a:lnTo>
                    <a:pt x="3043" y="0"/>
                  </a:lnTo>
                  <a:lnTo>
                    <a:pt x="3064" y="2"/>
                  </a:lnTo>
                  <a:lnTo>
                    <a:pt x="3087" y="4"/>
                  </a:lnTo>
                  <a:lnTo>
                    <a:pt x="3108" y="7"/>
                  </a:lnTo>
                  <a:lnTo>
                    <a:pt x="3130" y="12"/>
                  </a:lnTo>
                  <a:lnTo>
                    <a:pt x="3152" y="17"/>
                  </a:lnTo>
                  <a:lnTo>
                    <a:pt x="3176" y="23"/>
                  </a:lnTo>
                  <a:lnTo>
                    <a:pt x="3198" y="30"/>
                  </a:lnTo>
                  <a:lnTo>
                    <a:pt x="3220" y="38"/>
                  </a:lnTo>
                  <a:lnTo>
                    <a:pt x="3243" y="47"/>
                  </a:lnTo>
                  <a:lnTo>
                    <a:pt x="3265" y="57"/>
                  </a:lnTo>
                  <a:lnTo>
                    <a:pt x="3287" y="69"/>
                  </a:lnTo>
                  <a:lnTo>
                    <a:pt x="3309" y="81"/>
                  </a:lnTo>
                  <a:lnTo>
                    <a:pt x="3331" y="94"/>
                  </a:lnTo>
                  <a:lnTo>
                    <a:pt x="3352" y="107"/>
                  </a:lnTo>
                  <a:lnTo>
                    <a:pt x="3372" y="122"/>
                  </a:lnTo>
                  <a:lnTo>
                    <a:pt x="3394" y="13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09" name="Freeform 25"/>
            <p:cNvSpPr>
              <a:spLocks/>
            </p:cNvSpPr>
            <p:nvPr/>
          </p:nvSpPr>
          <p:spPr bwMode="auto">
            <a:xfrm>
              <a:off x="696" y="3792"/>
              <a:ext cx="237" cy="279"/>
            </a:xfrm>
            <a:custGeom>
              <a:avLst/>
              <a:gdLst>
                <a:gd name="T0" fmla="*/ 0 w 1896"/>
                <a:gd name="T1" fmla="*/ 0 h 2229"/>
                <a:gd name="T2" fmla="*/ 0 w 1896"/>
                <a:gd name="T3" fmla="*/ 0 h 2229"/>
                <a:gd name="T4" fmla="*/ 0 w 1896"/>
                <a:gd name="T5" fmla="*/ 0 h 2229"/>
                <a:gd name="T6" fmla="*/ 0 w 1896"/>
                <a:gd name="T7" fmla="*/ 0 h 2229"/>
                <a:gd name="T8" fmla="*/ 0 w 1896"/>
                <a:gd name="T9" fmla="*/ 0 h 2229"/>
                <a:gd name="T10" fmla="*/ 0 w 1896"/>
                <a:gd name="T11" fmla="*/ 0 h 2229"/>
                <a:gd name="T12" fmla="*/ 0 w 1896"/>
                <a:gd name="T13" fmla="*/ 0 h 2229"/>
                <a:gd name="T14" fmla="*/ 0 w 1896"/>
                <a:gd name="T15" fmla="*/ 0 h 2229"/>
                <a:gd name="T16" fmla="*/ 0 w 1896"/>
                <a:gd name="T17" fmla="*/ 0 h 2229"/>
                <a:gd name="T18" fmla="*/ 0 w 1896"/>
                <a:gd name="T19" fmla="*/ 0 h 2229"/>
                <a:gd name="T20" fmla="*/ 0 w 1896"/>
                <a:gd name="T21" fmla="*/ 0 h 2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6"/>
                <a:gd name="T34" fmla="*/ 0 h 2229"/>
                <a:gd name="T35" fmla="*/ 1896 w 1896"/>
                <a:gd name="T36" fmla="*/ 2229 h 22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6" h="2229">
                  <a:moveTo>
                    <a:pt x="0" y="2229"/>
                  </a:moveTo>
                  <a:lnTo>
                    <a:pt x="523" y="2013"/>
                  </a:lnTo>
                  <a:lnTo>
                    <a:pt x="1044" y="1796"/>
                  </a:lnTo>
                  <a:lnTo>
                    <a:pt x="1471" y="1107"/>
                  </a:lnTo>
                  <a:lnTo>
                    <a:pt x="1896" y="417"/>
                  </a:lnTo>
                  <a:lnTo>
                    <a:pt x="1639" y="209"/>
                  </a:lnTo>
                  <a:lnTo>
                    <a:pt x="1380" y="0"/>
                  </a:lnTo>
                  <a:lnTo>
                    <a:pt x="794" y="559"/>
                  </a:lnTo>
                  <a:lnTo>
                    <a:pt x="209" y="1120"/>
                  </a:lnTo>
                  <a:lnTo>
                    <a:pt x="105" y="1675"/>
                  </a:lnTo>
                  <a:lnTo>
                    <a:pt x="0" y="2229"/>
                  </a:lnTo>
                  <a:close/>
                </a:path>
              </a:pathLst>
            </a:custGeom>
            <a:solidFill>
              <a:srgbClr val="E89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10" name="Freeform 26"/>
            <p:cNvSpPr>
              <a:spLocks/>
            </p:cNvSpPr>
            <p:nvPr/>
          </p:nvSpPr>
          <p:spPr bwMode="auto">
            <a:xfrm>
              <a:off x="696" y="3792"/>
              <a:ext cx="237" cy="279"/>
            </a:xfrm>
            <a:custGeom>
              <a:avLst/>
              <a:gdLst>
                <a:gd name="T0" fmla="*/ 0 w 1896"/>
                <a:gd name="T1" fmla="*/ 0 h 2229"/>
                <a:gd name="T2" fmla="*/ 0 w 1896"/>
                <a:gd name="T3" fmla="*/ 0 h 2229"/>
                <a:gd name="T4" fmla="*/ 0 w 1896"/>
                <a:gd name="T5" fmla="*/ 0 h 2229"/>
                <a:gd name="T6" fmla="*/ 0 w 1896"/>
                <a:gd name="T7" fmla="*/ 0 h 2229"/>
                <a:gd name="T8" fmla="*/ 0 w 1896"/>
                <a:gd name="T9" fmla="*/ 0 h 2229"/>
                <a:gd name="T10" fmla="*/ 0 w 1896"/>
                <a:gd name="T11" fmla="*/ 0 h 2229"/>
                <a:gd name="T12" fmla="*/ 0 w 1896"/>
                <a:gd name="T13" fmla="*/ 0 h 2229"/>
                <a:gd name="T14" fmla="*/ 0 w 1896"/>
                <a:gd name="T15" fmla="*/ 0 h 2229"/>
                <a:gd name="T16" fmla="*/ 0 w 1896"/>
                <a:gd name="T17" fmla="*/ 0 h 2229"/>
                <a:gd name="T18" fmla="*/ 0 w 1896"/>
                <a:gd name="T19" fmla="*/ 0 h 2229"/>
                <a:gd name="T20" fmla="*/ 0 w 1896"/>
                <a:gd name="T21" fmla="*/ 0 h 2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96"/>
                <a:gd name="T34" fmla="*/ 0 h 2229"/>
                <a:gd name="T35" fmla="*/ 1896 w 1896"/>
                <a:gd name="T36" fmla="*/ 2229 h 22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96" h="2229">
                  <a:moveTo>
                    <a:pt x="0" y="2229"/>
                  </a:moveTo>
                  <a:lnTo>
                    <a:pt x="523" y="2013"/>
                  </a:lnTo>
                  <a:lnTo>
                    <a:pt x="1044" y="1796"/>
                  </a:lnTo>
                  <a:lnTo>
                    <a:pt x="1471" y="1107"/>
                  </a:lnTo>
                  <a:lnTo>
                    <a:pt x="1896" y="417"/>
                  </a:lnTo>
                  <a:lnTo>
                    <a:pt x="1639" y="209"/>
                  </a:lnTo>
                  <a:lnTo>
                    <a:pt x="1380" y="0"/>
                  </a:lnTo>
                  <a:lnTo>
                    <a:pt x="794" y="559"/>
                  </a:lnTo>
                  <a:lnTo>
                    <a:pt x="209" y="1120"/>
                  </a:lnTo>
                  <a:lnTo>
                    <a:pt x="105" y="1675"/>
                  </a:lnTo>
                  <a:lnTo>
                    <a:pt x="0" y="222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11" name="Freeform 27"/>
            <p:cNvSpPr>
              <a:spLocks/>
            </p:cNvSpPr>
            <p:nvPr/>
          </p:nvSpPr>
          <p:spPr bwMode="auto">
            <a:xfrm>
              <a:off x="696" y="3942"/>
              <a:ext cx="105" cy="129"/>
            </a:xfrm>
            <a:custGeom>
              <a:avLst/>
              <a:gdLst>
                <a:gd name="T0" fmla="*/ 0 w 842"/>
                <a:gd name="T1" fmla="*/ 0 h 1027"/>
                <a:gd name="T2" fmla="*/ 0 w 842"/>
                <a:gd name="T3" fmla="*/ 0 h 1027"/>
                <a:gd name="T4" fmla="*/ 0 w 842"/>
                <a:gd name="T5" fmla="*/ 0 h 1027"/>
                <a:gd name="T6" fmla="*/ 0 w 842"/>
                <a:gd name="T7" fmla="*/ 0 h 1027"/>
                <a:gd name="T8" fmla="*/ 0 w 842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2"/>
                <a:gd name="T16" fmla="*/ 0 h 1027"/>
                <a:gd name="T17" fmla="*/ 842 w 842"/>
                <a:gd name="T18" fmla="*/ 1027 h 10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2" h="1027">
                  <a:moveTo>
                    <a:pt x="820" y="0"/>
                  </a:moveTo>
                  <a:lnTo>
                    <a:pt x="842" y="18"/>
                  </a:lnTo>
                  <a:lnTo>
                    <a:pt x="23" y="1027"/>
                  </a:lnTo>
                  <a:lnTo>
                    <a:pt x="0" y="1009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12" name="Freeform 28"/>
            <p:cNvSpPr>
              <a:spLocks/>
            </p:cNvSpPr>
            <p:nvPr/>
          </p:nvSpPr>
          <p:spPr bwMode="auto">
            <a:xfrm>
              <a:off x="696" y="3942"/>
              <a:ext cx="105" cy="129"/>
            </a:xfrm>
            <a:custGeom>
              <a:avLst/>
              <a:gdLst>
                <a:gd name="T0" fmla="*/ 0 w 842"/>
                <a:gd name="T1" fmla="*/ 0 h 1027"/>
                <a:gd name="T2" fmla="*/ 0 w 842"/>
                <a:gd name="T3" fmla="*/ 0 h 1027"/>
                <a:gd name="T4" fmla="*/ 0 w 842"/>
                <a:gd name="T5" fmla="*/ 0 h 1027"/>
                <a:gd name="T6" fmla="*/ 0 w 842"/>
                <a:gd name="T7" fmla="*/ 0 h 1027"/>
                <a:gd name="T8" fmla="*/ 0 w 842"/>
                <a:gd name="T9" fmla="*/ 0 h 10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2"/>
                <a:gd name="T16" fmla="*/ 0 h 1027"/>
                <a:gd name="T17" fmla="*/ 842 w 842"/>
                <a:gd name="T18" fmla="*/ 1027 h 10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2" h="1027">
                  <a:moveTo>
                    <a:pt x="820" y="0"/>
                  </a:moveTo>
                  <a:lnTo>
                    <a:pt x="842" y="18"/>
                  </a:lnTo>
                  <a:lnTo>
                    <a:pt x="23" y="1027"/>
                  </a:lnTo>
                  <a:lnTo>
                    <a:pt x="0" y="1009"/>
                  </a:lnTo>
                  <a:lnTo>
                    <a:pt x="82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13" name="Freeform 29"/>
            <p:cNvSpPr>
              <a:spLocks/>
            </p:cNvSpPr>
            <p:nvPr/>
          </p:nvSpPr>
          <p:spPr bwMode="auto">
            <a:xfrm>
              <a:off x="1518" y="2609"/>
              <a:ext cx="513" cy="621"/>
            </a:xfrm>
            <a:custGeom>
              <a:avLst/>
              <a:gdLst>
                <a:gd name="T0" fmla="*/ 0 w 4107"/>
                <a:gd name="T1" fmla="*/ 0 h 4967"/>
                <a:gd name="T2" fmla="*/ 0 w 4107"/>
                <a:gd name="T3" fmla="*/ 0 h 4967"/>
                <a:gd name="T4" fmla="*/ 0 w 4107"/>
                <a:gd name="T5" fmla="*/ 0 h 4967"/>
                <a:gd name="T6" fmla="*/ 0 w 4107"/>
                <a:gd name="T7" fmla="*/ 0 h 4967"/>
                <a:gd name="T8" fmla="*/ 0 w 4107"/>
                <a:gd name="T9" fmla="*/ 0 h 4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7"/>
                <a:gd name="T16" fmla="*/ 0 h 4967"/>
                <a:gd name="T17" fmla="*/ 4107 w 4107"/>
                <a:gd name="T18" fmla="*/ 4967 h 49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7" h="4967">
                  <a:moveTo>
                    <a:pt x="3872" y="0"/>
                  </a:moveTo>
                  <a:lnTo>
                    <a:pt x="4107" y="189"/>
                  </a:lnTo>
                  <a:lnTo>
                    <a:pt x="234" y="4967"/>
                  </a:lnTo>
                  <a:lnTo>
                    <a:pt x="0" y="477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rgbClr val="E89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14" name="Freeform 30"/>
            <p:cNvSpPr>
              <a:spLocks/>
            </p:cNvSpPr>
            <p:nvPr/>
          </p:nvSpPr>
          <p:spPr bwMode="auto">
            <a:xfrm>
              <a:off x="1518" y="2609"/>
              <a:ext cx="513" cy="621"/>
            </a:xfrm>
            <a:custGeom>
              <a:avLst/>
              <a:gdLst>
                <a:gd name="T0" fmla="*/ 0 w 4107"/>
                <a:gd name="T1" fmla="*/ 0 h 4967"/>
                <a:gd name="T2" fmla="*/ 0 w 4107"/>
                <a:gd name="T3" fmla="*/ 0 h 4967"/>
                <a:gd name="T4" fmla="*/ 0 w 4107"/>
                <a:gd name="T5" fmla="*/ 0 h 4967"/>
                <a:gd name="T6" fmla="*/ 0 w 4107"/>
                <a:gd name="T7" fmla="*/ 0 h 4967"/>
                <a:gd name="T8" fmla="*/ 0 w 4107"/>
                <a:gd name="T9" fmla="*/ 0 h 4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7"/>
                <a:gd name="T16" fmla="*/ 0 h 4967"/>
                <a:gd name="T17" fmla="*/ 4107 w 4107"/>
                <a:gd name="T18" fmla="*/ 4967 h 49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7" h="4967">
                  <a:moveTo>
                    <a:pt x="3872" y="0"/>
                  </a:moveTo>
                  <a:lnTo>
                    <a:pt x="4107" y="189"/>
                  </a:lnTo>
                  <a:lnTo>
                    <a:pt x="234" y="4967"/>
                  </a:lnTo>
                  <a:lnTo>
                    <a:pt x="0" y="4778"/>
                  </a:lnTo>
                  <a:lnTo>
                    <a:pt x="3872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15" name="Freeform 31"/>
            <p:cNvSpPr>
              <a:spLocks/>
            </p:cNvSpPr>
            <p:nvPr/>
          </p:nvSpPr>
          <p:spPr bwMode="auto">
            <a:xfrm>
              <a:off x="1937" y="2592"/>
              <a:ext cx="74" cy="79"/>
            </a:xfrm>
            <a:custGeom>
              <a:avLst/>
              <a:gdLst>
                <a:gd name="T0" fmla="*/ 0 w 588"/>
                <a:gd name="T1" fmla="*/ 0 h 626"/>
                <a:gd name="T2" fmla="*/ 0 w 588"/>
                <a:gd name="T3" fmla="*/ 0 h 626"/>
                <a:gd name="T4" fmla="*/ 0 w 588"/>
                <a:gd name="T5" fmla="*/ 0 h 626"/>
                <a:gd name="T6" fmla="*/ 0 w 588"/>
                <a:gd name="T7" fmla="*/ 0 h 626"/>
                <a:gd name="T8" fmla="*/ 0 w 588"/>
                <a:gd name="T9" fmla="*/ 0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"/>
                <a:gd name="T16" fmla="*/ 0 h 626"/>
                <a:gd name="T17" fmla="*/ 588 w 588"/>
                <a:gd name="T18" fmla="*/ 626 h 6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" h="626">
                  <a:moveTo>
                    <a:pt x="354" y="0"/>
                  </a:moveTo>
                  <a:lnTo>
                    <a:pt x="588" y="189"/>
                  </a:lnTo>
                  <a:lnTo>
                    <a:pt x="235" y="626"/>
                  </a:lnTo>
                  <a:lnTo>
                    <a:pt x="0" y="43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E89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2316" name="Freeform 32"/>
            <p:cNvSpPr>
              <a:spLocks/>
            </p:cNvSpPr>
            <p:nvPr/>
          </p:nvSpPr>
          <p:spPr bwMode="auto">
            <a:xfrm>
              <a:off x="1937" y="2592"/>
              <a:ext cx="74" cy="79"/>
            </a:xfrm>
            <a:custGeom>
              <a:avLst/>
              <a:gdLst>
                <a:gd name="T0" fmla="*/ 0 w 588"/>
                <a:gd name="T1" fmla="*/ 0 h 626"/>
                <a:gd name="T2" fmla="*/ 0 w 588"/>
                <a:gd name="T3" fmla="*/ 0 h 626"/>
                <a:gd name="T4" fmla="*/ 0 w 588"/>
                <a:gd name="T5" fmla="*/ 0 h 626"/>
                <a:gd name="T6" fmla="*/ 0 w 588"/>
                <a:gd name="T7" fmla="*/ 0 h 626"/>
                <a:gd name="T8" fmla="*/ 0 w 588"/>
                <a:gd name="T9" fmla="*/ 0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"/>
                <a:gd name="T16" fmla="*/ 0 h 626"/>
                <a:gd name="T17" fmla="*/ 588 w 588"/>
                <a:gd name="T18" fmla="*/ 626 h 6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" h="626">
                  <a:moveTo>
                    <a:pt x="354" y="0"/>
                  </a:moveTo>
                  <a:lnTo>
                    <a:pt x="588" y="189"/>
                  </a:lnTo>
                  <a:lnTo>
                    <a:pt x="235" y="626"/>
                  </a:lnTo>
                  <a:lnTo>
                    <a:pt x="0" y="437"/>
                  </a:lnTo>
                  <a:lnTo>
                    <a:pt x="354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4000500"/>
          <a:ext cx="2046288" cy="2251075"/>
        </p:xfrm>
        <a:graphic>
          <a:graphicData uri="http://schemas.openxmlformats.org/presentationml/2006/ole">
            <p:oleObj spid="_x0000_s119811" name="CorelDRAW" r:id="rId4" imgW="6091560" imgH="6691680" progId="">
              <p:embed/>
            </p:oleObj>
          </a:graphicData>
        </a:graphic>
      </p:graphicFrame>
      <p:grpSp>
        <p:nvGrpSpPr>
          <p:cNvPr id="3" name="Улыбающееся лицо 18"/>
          <p:cNvGrpSpPr>
            <a:grpSpLocks/>
          </p:cNvGrpSpPr>
          <p:nvPr/>
        </p:nvGrpSpPr>
        <p:grpSpPr bwMode="auto">
          <a:xfrm>
            <a:off x="11075988" y="4456113"/>
            <a:ext cx="2279650" cy="2206625"/>
            <a:chOff x="6977" y="2807"/>
            <a:chExt cx="1436" cy="1390"/>
          </a:xfrm>
        </p:grpSpPr>
        <p:pic>
          <p:nvPicPr>
            <p:cNvPr id="12294" name="Улыбающееся лицо 1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" y="2807"/>
              <a:ext cx="1436" cy="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7218" y="3026"/>
              <a:ext cx="95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73050" indent="-2730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lang="ru-RU" sz="2400" b="1">
                <a:solidFill>
                  <a:srgbClr val="0D0D0D"/>
                </a:solidFill>
                <a:latin typeface="Bankir-Retro" pitchFamily="2" charset="0"/>
              </a:endParaRPr>
            </a:p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400" b="1">
                  <a:solidFill>
                    <a:srgbClr val="0D0D0D"/>
                  </a:solidFill>
                  <a:latin typeface="Monotype Corsiva" pitchFamily="66" charset="0"/>
                </a:rPr>
                <a:t>За  что  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400" b="1">
                  <a:solidFill>
                    <a:srgbClr val="0D0D0D"/>
                  </a:solidFill>
                  <a:latin typeface="Monotype Corsiva" pitchFamily="66" charset="0"/>
                </a:rPr>
                <a:t>ты 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400" b="1">
                  <a:solidFill>
                    <a:srgbClr val="0D0D0D"/>
                  </a:solidFill>
                  <a:latin typeface="Monotype Corsiva" pitchFamily="66" charset="0"/>
                </a:rPr>
                <a:t>можешь  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400" b="1">
                  <a:solidFill>
                    <a:srgbClr val="0D0D0D"/>
                  </a:solidFill>
                  <a:latin typeface="Monotype Corsiva" pitchFamily="66" charset="0"/>
                </a:rPr>
                <a:t>себя 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400" b="1">
                  <a:solidFill>
                    <a:srgbClr val="0D0D0D"/>
                  </a:solidFill>
                  <a:latin typeface="Monotype Corsiva" pitchFamily="66" charset="0"/>
                </a:rPr>
                <a:t>похвалить?</a:t>
              </a:r>
            </a:p>
            <a:p>
              <a:pPr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000" b="1" i="1">
                  <a:solidFill>
                    <a:srgbClr val="FFFF00"/>
                  </a:solidFill>
                  <a:latin typeface="Calibri" pitchFamily="34" charset="0"/>
                </a:rPr>
                <a:t>                                  </a:t>
              </a:r>
              <a:endParaRPr lang="ru-RU" sz="2000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Улыбающееся лицо 19"/>
          <p:cNvGrpSpPr>
            <a:grpSpLocks/>
          </p:cNvGrpSpPr>
          <p:nvPr/>
        </p:nvGrpSpPr>
        <p:grpSpPr bwMode="auto">
          <a:xfrm>
            <a:off x="9077325" y="4389438"/>
            <a:ext cx="2279650" cy="2273300"/>
            <a:chOff x="5718" y="2765"/>
            <a:chExt cx="1436" cy="1432"/>
          </a:xfrm>
        </p:grpSpPr>
        <p:pic>
          <p:nvPicPr>
            <p:cNvPr id="12297" name="Улыбающееся лицо 19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" y="2765"/>
              <a:ext cx="1436" cy="1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5958" y="2988"/>
              <a:ext cx="954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73050" indent="-2730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lang="ru-RU" sz="2800" b="1">
                <a:solidFill>
                  <a:srgbClr val="0D0D0D"/>
                </a:solidFill>
                <a:latin typeface="Monotype Corsiva" pitchFamily="66" charset="0"/>
              </a:endParaRPr>
            </a:p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800" b="1">
                  <a:solidFill>
                    <a:srgbClr val="0D0D0D"/>
                  </a:solidFill>
                  <a:latin typeface="Monotype Corsiva" pitchFamily="66" charset="0"/>
                </a:rPr>
                <a:t>Что тебе удалось на уроке?</a:t>
              </a:r>
            </a:p>
            <a:p>
              <a:pPr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000" b="1" i="1">
                  <a:solidFill>
                    <a:srgbClr val="FFFF00"/>
                  </a:solidFill>
                  <a:latin typeface="Calibri" pitchFamily="34" charset="0"/>
                </a:rPr>
                <a:t>                                  </a:t>
              </a:r>
              <a:endParaRPr lang="ru-RU" sz="2000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Улыбающееся лицо 20"/>
          <p:cNvGrpSpPr>
            <a:grpSpLocks/>
          </p:cNvGrpSpPr>
          <p:nvPr/>
        </p:nvGrpSpPr>
        <p:grpSpPr bwMode="auto">
          <a:xfrm>
            <a:off x="10363200" y="4389438"/>
            <a:ext cx="2419350" cy="2273300"/>
            <a:chOff x="6528" y="2765"/>
            <a:chExt cx="1524" cy="1432"/>
          </a:xfrm>
        </p:grpSpPr>
        <p:pic>
          <p:nvPicPr>
            <p:cNvPr id="12300" name="Улыбающееся лицо 20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" y="2765"/>
              <a:ext cx="1524" cy="1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6781" y="2988"/>
              <a:ext cx="1018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73050" indent="-2730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400" b="1">
                  <a:solidFill>
                    <a:srgbClr val="0D0D0D"/>
                  </a:solidFill>
                  <a:latin typeface="Monotype Corsiva" pitchFamily="66" charset="0"/>
                </a:rPr>
                <a:t>Над чем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400" b="1">
                  <a:solidFill>
                    <a:srgbClr val="0D0D0D"/>
                  </a:solidFill>
                  <a:latin typeface="Monotype Corsiva" pitchFamily="66" charset="0"/>
                </a:rPr>
                <a:t>ещё надо </a:t>
              </a:r>
            </a:p>
            <a:p>
              <a:pPr algn="ctr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400" b="1">
                  <a:solidFill>
                    <a:srgbClr val="0D0D0D"/>
                  </a:solidFill>
                  <a:latin typeface="Monotype Corsiva" pitchFamily="66" charset="0"/>
                </a:rPr>
                <a:t>поработать? </a:t>
              </a:r>
            </a:p>
            <a:p>
              <a:pPr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ru-RU" sz="2000" b="1" i="1">
                  <a:solidFill>
                    <a:srgbClr val="FFFF00"/>
                  </a:solidFill>
                  <a:latin typeface="Calibri" pitchFamily="34" charset="0"/>
                </a:rPr>
                <a:t>                                  </a:t>
              </a:r>
              <a:endParaRPr lang="ru-RU" sz="2000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5949 C 0.00521 -0.07454 0.01354 -0.08866 0.02934 -0.09375 C 0.03246 -0.09306 0.03802 -0.09583 0.03906 -0.09167 C 0.04392 -0.06481 0.04045 -0.0588 0.03385 -0.04213 C 0.03437 -0.03634 0.03229 -0.02847 0.03576 -0.025 C 0.03941 -0.02153 0.04444 -0.025 0.04861 -0.02708 C 0.06146 -0.0338 0.06545 -0.04352 0.07587 -0.05301 C 0.08108 -0.06643 0.08125 -0.06551 0.08385 -0.08102 C 0.0842 -0.0831 0.08733 -0.08727 0.08542 -0.08727 C 0.08368 -0.08727 0.08333 -0.0831 0.08194 -0.08102 C 0.08021 -0.06088 0.07604 -0.03912 0.06962 -0.0206 C 0.06823 -0.01157 0.06545 0.00347 0.05816 0.00718 C 0.05399 0.00926 0.04948 0.00972 0.04514 0.01157 C 0.04045 0.01088 0.03524 0.01273 0.03108 0.00949 C 0.02917 0.00833 0.03281 0.00463 0.03385 0.00301 C 0.04375 -0.0081 0.05399 -0.00972 0.06632 -0.01204 C 0.07361 -0.01551 0.0816 -0.0213 0.08871 -0.02708 C 0.09306 -0.03102 0.10139 -0.04005 0.10139 -0.03981 C 0.10469 -0.04653 0.10816 -0.05301 0.11094 -0.05949 C 0.11337 -0.06412 0.11389 -0.06991 0.1158 -0.07454 C 0.11649 -0.07731 0.11962 -0.08218 0.11771 -0.0831 C 0.11146 -0.08565 0.10642 -0.06157 0.10642 -0.06134 C 0.10017 -0.03704 0.09635 -0.01157 0.09201 0.01366 C 0.0908 0.01944 0.08924 0.02523 0.08871 0.03102 C 0.08837 0.03519 0.08715 0.04815 0.08715 0.04375 C 0.08715 0.02685 0.08941 0.01667 0.09496 0.00301 C 0.09722 -0.00278 0.10139 -0.01435 0.10139 -0.01412 C 0.10278 -0.02245 0.1033 -0.03171 0.10816 -0.03796 C 0.11007 -0.04051 0.11233 -0.0419 0.11441 -0.04444 C 0.11927 -0.05069 0.12014 -0.05417 0.12726 -0.05718 C 0.12969 -0.04398 0.12691 -0.03264 0.12222 -0.0206 C 0.1217 -0.01551 0.12083 -0.01065 0.12083 -0.00556 C 0.12083 -0.00324 0.12066 0.00093 0.12222 0.00093 C 0.12552 0.00093 0.1276 -0.00347 0.13038 -0.00556 C 0.14896 -0.01898 0.13802 -0.00833 0.15295 -0.025 C 0.15833 -0.03958 0.16181 -0.03588 0.1592 -0.05301 C 0.15608 -0.04375 0.15434 -0.03727 0.15295 -0.02708 C 0.15486 -0.0037 0.15191 -0.00625 0.16736 -0.00139 C 0.18576 -0.00347 0.18767 0.00046 0.19444 -0.01852 C 0.19184 -0.04352 0.19583 -0.0588 0.17708 -0.06366 C 0.17187 -0.06296 0.16719 -0.06366 0.16267 -0.06157 C 0.16059 -0.06065 0.15833 -0.05741 0.1592 -0.05509 C 0.16024 -0.05255 0.16354 -0.0537 0.1658 -0.05301 C 0.18212 -0.05532 0.19392 -0.05556 0.20885 -0.06157 C 0.21354 -0.06343 0.22187 -0.06806 0.22187 -0.06782 C 0.22344 -0.07014 0.225 -0.07245 0.22656 -0.07454 C 0.22708 -0.07523 0.22517 -0.07222 0.22517 -0.07199 C 0.22465 -0.06944 0.22431 -0.06643 0.22361 -0.06366 C 0.22274 -0.05995 0.22101 -0.05671 0.22014 -0.05301 C 0.21406 -0.02106 0.22083 -0.0412 0.21406 -0.02292 C 0.21354 -0.02014 0.21302 -0.01713 0.21233 -0.01435 C 0.21146 -0.01134 0.21076 -0.00347 0.20885 -0.00556 C 0.20694 -0.0081 0.20972 -0.01296 0.21076 -0.01643 C 0.21163 -0.01968 0.21424 -0.02199 0.21545 -0.025 C 0.21788 -0.03056 0.21962 -0.03634 0.22187 -0.04213 C 0.22361 -0.04699 0.22465 -0.05231 0.22656 -0.05718 C 0.23212 -0.07014 0.23542 -0.07778 0.24444 -0.08518 C 0.24549 -0.08634 0.24757 -0.08657 0.24896 -0.08727 C 0.25069 -0.08796 0.25573 -0.08958 0.25434 -0.08958 C 0.25121 -0.08958 0.24861 -0.08796 0.24583 -0.08727 C 0.24323 -0.08333 0.23924 -0.08079 0.23628 -0.07662 C 0.23281 -0.0713 0.22656 -0.05949 0.22656 -0.05926 C 0.225 -0.05255 0.21875 -0.04005 0.21875 -0.03981 C 0.2224 -0.02477 0.22656 -0.01806 0.23785 -0.01435 C 0.2408 -0.01643 0.24375 -0.01782 0.24583 -0.0206 C 0.2474 -0.02222 0.24757 -0.0287 0.24896 -0.02708 C 0.25208 -0.02454 0.25052 -0.01782 0.2526 -0.01435 C 0.25937 -0.00301 0.2717 -0.00255 0.28125 0.00093 C 0.29097 -0.00023 0.29687 -3.7037E-7 0.30538 -0.00347 C 0.30885 -0.00486 0.31493 -0.00787 0.31493 -0.00764 C 0.32726 -0.02361 0.32431 -0.02153 0.32951 -0.04213 C 0.32899 -0.04907 0.33108 -0.06921 0.32101 -0.07222 C 0.31667 -0.07361 0.31181 -0.07083 0.30729 -0.07014 C 0.30399 -0.05764 0.30226 -0.03148 0.30226 -0.03125 C 0.30278 -0.02361 0.30191 -0.01528 0.30382 -0.00787 C 0.30417 -0.00579 0.30712 -0.00509 0.30851 -0.00556 C 0.31042 -0.00602 0.31163 -0.0088 0.31337 -0.00995 C 0.3184 -0.01343 0.32431 -0.01505 0.32951 -0.01852 C 0.33559 -0.02662 0.33681 -0.03171 0.3401 -0.04213 C 0.34219 -0.04792 0.34687 -0.05949 0.34687 -0.05926 C 0.34566 -0.04931 0.34444 -0.0375 0.34201 -0.02708 C 0.34201 -0.02616 0.33837 -0.01204 0.33889 -0.01204 C 0.34132 -0.01204 0.34115 -0.01782 0.34201 -0.0206 C 0.34323 -0.02292 0.34444 -0.025 0.34531 -0.02708 C 0.34913 -0.04884 0.35694 -0.06551 0.36458 -0.08518 C 0.36597 -0.08796 0.36632 -0.09167 0.36806 -0.09375 C 0.36962 -0.0956 0.37153 -0.09537 0.37413 -0.09606 C 0.37465 -0.09398 0.37708 -0.09143 0.37587 -0.08958 C 0.37378 -0.08542 0.36632 -0.08102 0.36632 -0.08079 C 0.36337 -0.0706 0.35816 -0.05995 0.3533 -0.05069 C 0.35121 -0.04074 0.35121 -0.03518 0.34687 -0.02708 C 0.34184 -0.00556 0.36267 -0.0037 0.37413 -0.00139 C 0.3875 -0.00718 0.38941 -0.02361 0.39687 -0.03796 C 0.39861 -0.04722 0.39965 -0.0544 0.39844 -0.06366 C 0.39531 -0.05417 0.39201 -0.04653 0.38889 -0.03796 C 0.38542 -0.01968 0.38368 -0.00764 0.39844 -0.00139 C 0.41458 -0.00556 0.41996 -0.01944 0.42743 -0.03796 C 0.42917 -0.05231 0.4342 -0.06968 0.42378 -0.08102 C 0.42257 -0.08264 0.41128 -0.08518 0.41128 -0.08495 C 0.39965 -0.08125 0.39427 -0.07986 0.39045 -0.06574 C 0.38976 -0.06366 0.38941 -0.06157 0.38889 -0.05949 C 0.3875 -0.05648 0.38299 -0.05046 0.38542 -0.05069 C 0.39201 -0.05162 0.39774 -0.05926 0.40451 -0.06157 C 0.41267 -0.06412 0.42049 -0.06759 0.42917 -0.07014 C 0.43229 -0.07292 0.4375 -0.07384 0.43854 -0.0787 C 0.44062 -0.08819 0.43871 -0.08356 0.44514 -0.09167 C 0.44062 -0.075 0.43871 -0.05718 0.43524 -0.04005 C 0.43229 -0.02477 0.42378 0.00208 0.42378 0.01806 C 0.42378 0.02037 0.42517 0.01366 0.42569 0.01157 C 0.42621 0.00764 0.42795 -0.00162 0.42917 -0.00556 C 0.43108 -0.01944 0.43229 -0.03194 0.43403 -0.04653 C 0.4401 -0.0294 0.43958 -0.03218 0.45295 -0.04005 C 0.46476 -0.05579 0.47396 -0.06782 0.47396 -0.09167 C 0.47396 -0.09468 0.47309 -0.08588 0.47222 -0.0831 C 0.46892 -0.07014 0.46493 -0.05718 0.46094 -0.04444 C 0.45955 -0.03935 0.45781 -0.03449 0.45625 -0.0294 C 0.45521 -0.02569 0.45295 -0.01852 0.45295 -0.01829 C 0.45139 -0.00347 0.4474 0.01458 0.45781 0.02454 C 0.47639 0.01204 0.48802 0.00208 0.49496 -0.025 C 0.49757 -0.04954 0.49705 -0.03704 0.49323 -0.07662 C 0.49288 -0.07963 0.49201 -0.08241 0.49167 -0.08518 C 0.49115 -0.08727 0.48871 -0.09329 0.4901 -0.09167 C 0.49358 -0.08681 0.49496 -0.07986 0.49774 -0.07454 C 0.5099 -0.07755 0.50677 -0.08218 0.51892 -0.0787 C 0.52257 -0.06921 0.52604 -0.06204 0.52205 -0.05069 C 0.52014 -0.04514 0.51667 -0.04074 0.51424 -0.03565 C 0.51181 -0.03148 0.50764 -0.02292 0.50764 -0.02268 C 0.50469 -0.00648 0.50017 0.00486 0.51562 0.01157 C 0.51996 0.01088 0.52431 0.01111 0.5283 0.00949 C 0.53542 0.00694 0.53941 -0.00278 0.54462 -0.00995 C 0.5783 -0.05833 0.53854 -0.00347 0.56371 -0.03796 C 0.56528 -0.04583 0.56736 -0.0537 0.56858 -0.06157 C 0.56771 -0.075 0.56927 -0.08727 0.55903 -0.09167 C 0.55278 -0.08333 0.55191 -0.07384 0.54774 -0.06366 C 0.54375 -0.03611 0.53733 -0.00741 0.56059 -0.00139 C 0.56424 -0.00278 0.56892 -0.00208 0.57205 -0.00556 C 0.57674 -0.01134 0.57847 -0.02083 0.58299 -0.02708 C 0.58611 -0.03148 0.58958 -0.03565 0.59253 -0.04005 C 0.59566 -0.06204 0.59583 -0.06227 0.59427 -0.08958 C 0.59253 -0.06551 0.59288 -0.03819 0.58472 -0.01643 C 0.58403 -0.01273 0.58576 -0.00556 0.58299 -0.00556 C 0.58038 -0.00556 0.58142 -0.01273 0.58142 -0.01643 C 0.58142 -0.02824 0.58681 -0.04051 0.59253 -0.04861 C 0.59618 -0.04722 0.60017 -0.0412 0.60208 -0.04444 C 0.60399 -0.04653 0.60556 -0.04838 0.60729 -0.05069 C 0.60972 -0.05486 0.61215 -0.05972 0.61528 -0.06366 C 0.61615 -0.06481 0.61371 -0.06088 0.61354 -0.05949 C 0.6125 -0.05648 0.61146 -0.0537 0.61042 -0.05069 C 0.60712 -0.02917 0.60191 -0.01227 0.61528 0.00509 C 0.62743 0.00185 0.62014 0.00625 0.62812 -0.00556 C 0.64028 -0.02315 0.63924 -0.01319 0.63924 -0.025 " pathEditMode="relative" rAng="0" ptsTypes="fffffffffffffffffffffffffffff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3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97761 0.0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00" y="4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51476 0.012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4191 0.002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L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816351" y="3380854"/>
            <a:ext cx="7632700" cy="384175"/>
          </a:xfrm>
          <a:prstGeom prst="rect">
            <a:avLst/>
          </a:prstGeom>
          <a:noFill/>
        </p:spPr>
      </p:pic>
      <p:pic>
        <p:nvPicPr>
          <p:cNvPr id="5" name="Picture 9" descr="9L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92088"/>
            <a:ext cx="9540875" cy="384175"/>
          </a:xfrm>
          <a:prstGeom prst="rect">
            <a:avLst/>
          </a:prstGeom>
          <a:noFill/>
        </p:spPr>
      </p:pic>
      <p:pic>
        <p:nvPicPr>
          <p:cNvPr id="6" name="Picture 9" descr="9L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6665912"/>
            <a:ext cx="9540875" cy="384175"/>
          </a:xfrm>
          <a:prstGeom prst="rect">
            <a:avLst/>
          </a:prstGeom>
          <a:noFill/>
        </p:spPr>
      </p:pic>
      <p:pic>
        <p:nvPicPr>
          <p:cNvPr id="7" name="Picture 8" descr="9L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93369" y="3358542"/>
            <a:ext cx="7101262" cy="384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155679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u="sng" dirty="0" smtClean="0"/>
              <a:t>Цель урока</a:t>
            </a:r>
            <a:r>
              <a:rPr lang="ru-RU" sz="3200" b="1" i="1" dirty="0" smtClean="0"/>
              <a:t>: закрепить знания, умения и навыки при решении задач по теме «Площадь. Теорема  Пифагора.»  </a:t>
            </a:r>
          </a:p>
          <a:p>
            <a:pPr algn="just"/>
            <a:r>
              <a:rPr lang="ru-RU" sz="3200" b="1" i="1" dirty="0" smtClean="0"/>
              <a:t>  и подготовиться к контрольной работе.</a:t>
            </a:r>
            <a:endParaRPr lang="ru-RU" sz="3200" b="1" i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геомет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8081508" cy="76944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10000"/>
                  </a:schemeClr>
                </a:solidFill>
              </a:rPr>
              <a:t>Удачи на контрольной работе!</a:t>
            </a:r>
            <a:endParaRPr lang="ru-RU" sz="44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0" y="1484784"/>
          <a:ext cx="6096000" cy="19888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многоугольника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целочисленными вершинами равна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+ Г/2 − 1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есть количество целочисленных точек внутри многоугольника, 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— количество целочисленных точек на границе многоугольника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100" name="Рисунок 1" descr="http://upload.wikimedia.org/wikipedia/commons/f/f1/Pick-theore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3168352" cy="399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899592" y="65530"/>
            <a:ext cx="76327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Формула </a:t>
            </a: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Пика</a:t>
            </a:r>
            <a:endParaRPr lang="ru-RU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или как считать площади многоугольников</a:t>
            </a: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eaLnBrk="0" hangingPunct="0"/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endParaRPr lang="ru-RU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7890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В=7</a:t>
            </a:r>
            <a:r>
              <a:rPr lang="ru-RU" sz="2800" b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Г=8</a:t>
            </a:r>
            <a:r>
              <a:rPr lang="ru-RU" sz="2800" b="1" dirty="0">
                <a:solidFill>
                  <a:prstClr val="black"/>
                </a:solidFill>
                <a:cs typeface="Times New Roman" pitchFamily="18" charset="0"/>
              </a:rPr>
              <a:t>,</a:t>
            </a:r>
            <a:br>
              <a:rPr lang="ru-RU" sz="2800" b="1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cs typeface="Times New Roman" pitchFamily="18" charset="0"/>
              </a:rPr>
              <a:t>В + Г/2 − 1= 10    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4105" name="Прямоугольник 8"/>
          <p:cNvSpPr>
            <a:spLocks noChangeArrowheads="1"/>
          </p:cNvSpPr>
          <p:nvPr/>
        </p:nvSpPr>
        <p:spPr bwMode="auto">
          <a:xfrm>
            <a:off x="3635896" y="5157192"/>
            <a:ext cx="550810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История</a:t>
            </a:r>
            <a:endParaRPr lang="ru-RU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solidFill>
                  <a:srgbClr val="424242"/>
                </a:solidFill>
                <a:latin typeface="Verdana" pitchFamily="34" charset="0"/>
                <a:cs typeface="Times New Roman" pitchFamily="18" charset="0"/>
              </a:rPr>
              <a:t>Формула Пика была открыта австрийским математиком </a:t>
            </a:r>
            <a:r>
              <a:rPr lang="ru-RU" dirty="0" smtClean="0">
                <a:solidFill>
                  <a:srgbClr val="424242"/>
                </a:solidFill>
                <a:latin typeface="Verdana" pitchFamily="34" charset="0"/>
                <a:cs typeface="Times New Roman" pitchFamily="18" charset="0"/>
              </a:rPr>
              <a:t>Георгом 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cs typeface="Times New Roman" pitchFamily="18" charset="0"/>
              </a:rPr>
              <a:t>Пиком</a:t>
            </a:r>
            <a:r>
              <a:rPr lang="ru-RU" dirty="0">
                <a:solidFill>
                  <a:srgbClr val="424242"/>
                </a:solidFill>
                <a:latin typeface="Verdana" pitchFamily="34" charset="0"/>
                <a:cs typeface="Times New Roman" pitchFamily="18" charset="0"/>
              </a:rPr>
              <a:t> (</a:t>
            </a:r>
            <a:r>
              <a:rPr lang="ru-RU" i="1" dirty="0" err="1">
                <a:solidFill>
                  <a:prstClr val="black"/>
                </a:solidFill>
                <a:latin typeface="Verdana" pitchFamily="34" charset="0"/>
                <a:cs typeface="Times New Roman" pitchFamily="18" charset="0"/>
              </a:rPr>
              <a:t>англ</a:t>
            </a:r>
            <a:r>
              <a:rPr lang="ru-RU" dirty="0">
                <a:solidFill>
                  <a:srgbClr val="424242"/>
                </a:solidFill>
                <a:latin typeface="Verdana" pitchFamily="34" charset="0"/>
                <a:cs typeface="Times New Roman" pitchFamily="18" charset="0"/>
              </a:rPr>
              <a:t>) в 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1899 </a:t>
            </a:r>
            <a:r>
              <a:rPr lang="ru-RU" dirty="0">
                <a:solidFill>
                  <a:srgbClr val="424242"/>
                </a:solidFill>
                <a:latin typeface="Verdana" pitchFamily="34" charset="0"/>
                <a:cs typeface="Times New Roman" pitchFamily="18" charset="0"/>
              </a:rPr>
              <a:t>г.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99602" y="126128"/>
            <a:ext cx="6480720" cy="5877271"/>
            <a:chOff x="3360" y="8176"/>
            <a:chExt cx="6000" cy="60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60" y="8176"/>
              <a:ext cx="6000" cy="6000"/>
              <a:chOff x="3360" y="8176"/>
              <a:chExt cx="6000" cy="6000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3360" y="8176"/>
                <a:ext cx="6000" cy="6000"/>
                <a:chOff x="3120" y="1710"/>
                <a:chExt cx="6000" cy="6000"/>
              </a:xfrm>
            </p:grpSpPr>
            <p:sp>
              <p:nvSpPr>
                <p:cNvPr id="50" name="Rectangle 5"/>
                <p:cNvSpPr>
                  <a:spLocks noChangeArrowheads="1"/>
                </p:cNvSpPr>
                <p:nvPr/>
              </p:nvSpPr>
              <p:spPr bwMode="auto">
                <a:xfrm>
                  <a:off x="31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Rectangle 6"/>
                <p:cNvSpPr>
                  <a:spLocks noChangeArrowheads="1"/>
                </p:cNvSpPr>
                <p:nvPr/>
              </p:nvSpPr>
              <p:spPr bwMode="auto">
                <a:xfrm>
                  <a:off x="37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2" name="Rectangle 7"/>
                <p:cNvSpPr>
                  <a:spLocks noChangeArrowheads="1"/>
                </p:cNvSpPr>
                <p:nvPr/>
              </p:nvSpPr>
              <p:spPr bwMode="auto">
                <a:xfrm>
                  <a:off x="73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3" name="Rectangle 8"/>
                <p:cNvSpPr>
                  <a:spLocks noChangeArrowheads="1"/>
                </p:cNvSpPr>
                <p:nvPr/>
              </p:nvSpPr>
              <p:spPr bwMode="auto">
                <a:xfrm>
                  <a:off x="67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4" name="Rectangle 9"/>
                <p:cNvSpPr>
                  <a:spLocks noChangeArrowheads="1"/>
                </p:cNvSpPr>
                <p:nvPr/>
              </p:nvSpPr>
              <p:spPr bwMode="auto">
                <a:xfrm>
                  <a:off x="61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Rectangle 10"/>
                <p:cNvSpPr>
                  <a:spLocks noChangeArrowheads="1"/>
                </p:cNvSpPr>
                <p:nvPr/>
              </p:nvSpPr>
              <p:spPr bwMode="auto">
                <a:xfrm>
                  <a:off x="55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6" name="Rectangle 11"/>
                <p:cNvSpPr>
                  <a:spLocks noChangeArrowheads="1"/>
                </p:cNvSpPr>
                <p:nvPr/>
              </p:nvSpPr>
              <p:spPr bwMode="auto">
                <a:xfrm>
                  <a:off x="49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8" name="Rectangle 13"/>
                <p:cNvSpPr>
                  <a:spLocks noChangeArrowheads="1"/>
                </p:cNvSpPr>
                <p:nvPr/>
              </p:nvSpPr>
              <p:spPr bwMode="auto">
                <a:xfrm>
                  <a:off x="85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9" name="Rectangle 14"/>
                <p:cNvSpPr>
                  <a:spLocks noChangeArrowheads="1"/>
                </p:cNvSpPr>
                <p:nvPr/>
              </p:nvSpPr>
              <p:spPr bwMode="auto">
                <a:xfrm>
                  <a:off x="79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0" name="Rectangle 15"/>
                <p:cNvSpPr>
                  <a:spLocks noChangeArrowheads="1"/>
                </p:cNvSpPr>
                <p:nvPr/>
              </p:nvSpPr>
              <p:spPr bwMode="auto">
                <a:xfrm>
                  <a:off x="31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" name="Rectangle 16"/>
                <p:cNvSpPr>
                  <a:spLocks noChangeArrowheads="1"/>
                </p:cNvSpPr>
                <p:nvPr/>
              </p:nvSpPr>
              <p:spPr bwMode="auto">
                <a:xfrm>
                  <a:off x="37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Rectangle 17"/>
                <p:cNvSpPr>
                  <a:spLocks noChangeArrowheads="1"/>
                </p:cNvSpPr>
                <p:nvPr/>
              </p:nvSpPr>
              <p:spPr bwMode="auto">
                <a:xfrm>
                  <a:off x="73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3" name="Rectangle 18"/>
                <p:cNvSpPr>
                  <a:spLocks noChangeArrowheads="1"/>
                </p:cNvSpPr>
                <p:nvPr/>
              </p:nvSpPr>
              <p:spPr bwMode="auto">
                <a:xfrm>
                  <a:off x="67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4" name="Rectangle 19"/>
                <p:cNvSpPr>
                  <a:spLocks noChangeArrowheads="1"/>
                </p:cNvSpPr>
                <p:nvPr/>
              </p:nvSpPr>
              <p:spPr bwMode="auto">
                <a:xfrm>
                  <a:off x="61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5" name="Rectangle 20"/>
                <p:cNvSpPr>
                  <a:spLocks noChangeArrowheads="1"/>
                </p:cNvSpPr>
                <p:nvPr/>
              </p:nvSpPr>
              <p:spPr bwMode="auto">
                <a:xfrm>
                  <a:off x="55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6" name="Rectangle 21"/>
                <p:cNvSpPr>
                  <a:spLocks noChangeArrowheads="1"/>
                </p:cNvSpPr>
                <p:nvPr/>
              </p:nvSpPr>
              <p:spPr bwMode="auto">
                <a:xfrm>
                  <a:off x="49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Rectangle 22"/>
                <p:cNvSpPr>
                  <a:spLocks noChangeArrowheads="1"/>
                </p:cNvSpPr>
                <p:nvPr/>
              </p:nvSpPr>
              <p:spPr bwMode="auto">
                <a:xfrm>
                  <a:off x="43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Rectangle 23"/>
                <p:cNvSpPr>
                  <a:spLocks noChangeArrowheads="1"/>
                </p:cNvSpPr>
                <p:nvPr/>
              </p:nvSpPr>
              <p:spPr bwMode="auto">
                <a:xfrm>
                  <a:off x="85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9" name="Rectangle 24"/>
                <p:cNvSpPr>
                  <a:spLocks noChangeArrowheads="1"/>
                </p:cNvSpPr>
                <p:nvPr/>
              </p:nvSpPr>
              <p:spPr bwMode="auto">
                <a:xfrm>
                  <a:off x="79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Rectangle 25"/>
                <p:cNvSpPr>
                  <a:spLocks noChangeArrowheads="1"/>
                </p:cNvSpPr>
                <p:nvPr/>
              </p:nvSpPr>
              <p:spPr bwMode="auto">
                <a:xfrm>
                  <a:off x="31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Rectangle 26"/>
                <p:cNvSpPr>
                  <a:spLocks noChangeArrowheads="1"/>
                </p:cNvSpPr>
                <p:nvPr/>
              </p:nvSpPr>
              <p:spPr bwMode="auto">
                <a:xfrm>
                  <a:off x="37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Rectangle 27"/>
                <p:cNvSpPr>
                  <a:spLocks noChangeArrowheads="1"/>
                </p:cNvSpPr>
                <p:nvPr/>
              </p:nvSpPr>
              <p:spPr bwMode="auto">
                <a:xfrm>
                  <a:off x="73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Rectangle 28"/>
                <p:cNvSpPr>
                  <a:spLocks noChangeArrowheads="1"/>
                </p:cNvSpPr>
                <p:nvPr/>
              </p:nvSpPr>
              <p:spPr bwMode="auto">
                <a:xfrm>
                  <a:off x="67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4" name="Rectangle 29"/>
                <p:cNvSpPr>
                  <a:spLocks noChangeArrowheads="1"/>
                </p:cNvSpPr>
                <p:nvPr/>
              </p:nvSpPr>
              <p:spPr bwMode="auto">
                <a:xfrm>
                  <a:off x="61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5" name="Rectangle 30"/>
                <p:cNvSpPr>
                  <a:spLocks noChangeArrowheads="1"/>
                </p:cNvSpPr>
                <p:nvPr/>
              </p:nvSpPr>
              <p:spPr bwMode="auto">
                <a:xfrm>
                  <a:off x="55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6" name="Rectangle 31"/>
                <p:cNvSpPr>
                  <a:spLocks noChangeArrowheads="1"/>
                </p:cNvSpPr>
                <p:nvPr/>
              </p:nvSpPr>
              <p:spPr bwMode="auto">
                <a:xfrm>
                  <a:off x="49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7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8" name="Rectangle 33"/>
                <p:cNvSpPr>
                  <a:spLocks noChangeArrowheads="1"/>
                </p:cNvSpPr>
                <p:nvPr/>
              </p:nvSpPr>
              <p:spPr bwMode="auto">
                <a:xfrm>
                  <a:off x="79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9" name="Rectangle 34"/>
                <p:cNvSpPr>
                  <a:spLocks noChangeArrowheads="1"/>
                </p:cNvSpPr>
                <p:nvPr/>
              </p:nvSpPr>
              <p:spPr bwMode="auto">
                <a:xfrm>
                  <a:off x="31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0" name="Rectangle 35"/>
                <p:cNvSpPr>
                  <a:spLocks noChangeArrowheads="1"/>
                </p:cNvSpPr>
                <p:nvPr/>
              </p:nvSpPr>
              <p:spPr bwMode="auto">
                <a:xfrm>
                  <a:off x="37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1" name="Rectangle 36"/>
                <p:cNvSpPr>
                  <a:spLocks noChangeArrowheads="1"/>
                </p:cNvSpPr>
                <p:nvPr/>
              </p:nvSpPr>
              <p:spPr bwMode="auto">
                <a:xfrm>
                  <a:off x="73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2" name="Rectangle 37"/>
                <p:cNvSpPr>
                  <a:spLocks noChangeArrowheads="1"/>
                </p:cNvSpPr>
                <p:nvPr/>
              </p:nvSpPr>
              <p:spPr bwMode="auto">
                <a:xfrm>
                  <a:off x="67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3" name="Rectangle 38"/>
                <p:cNvSpPr>
                  <a:spLocks noChangeArrowheads="1"/>
                </p:cNvSpPr>
                <p:nvPr/>
              </p:nvSpPr>
              <p:spPr bwMode="auto">
                <a:xfrm>
                  <a:off x="61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4" name="Rectangle 39"/>
                <p:cNvSpPr>
                  <a:spLocks noChangeArrowheads="1"/>
                </p:cNvSpPr>
                <p:nvPr/>
              </p:nvSpPr>
              <p:spPr bwMode="auto">
                <a:xfrm>
                  <a:off x="55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5" name="Rectangle 40"/>
                <p:cNvSpPr>
                  <a:spLocks noChangeArrowheads="1"/>
                </p:cNvSpPr>
                <p:nvPr/>
              </p:nvSpPr>
              <p:spPr bwMode="auto">
                <a:xfrm>
                  <a:off x="49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6" name="Rectangle 41"/>
                <p:cNvSpPr>
                  <a:spLocks noChangeArrowheads="1"/>
                </p:cNvSpPr>
                <p:nvPr/>
              </p:nvSpPr>
              <p:spPr bwMode="auto">
                <a:xfrm>
                  <a:off x="43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7" name="Rectangle 42"/>
                <p:cNvSpPr>
                  <a:spLocks noChangeArrowheads="1"/>
                </p:cNvSpPr>
                <p:nvPr/>
              </p:nvSpPr>
              <p:spPr bwMode="auto">
                <a:xfrm>
                  <a:off x="85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8" name="Rectangle 43"/>
                <p:cNvSpPr>
                  <a:spLocks noChangeArrowheads="1"/>
                </p:cNvSpPr>
                <p:nvPr/>
              </p:nvSpPr>
              <p:spPr bwMode="auto">
                <a:xfrm>
                  <a:off x="79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9" name="Rectangle 44"/>
                <p:cNvSpPr>
                  <a:spLocks noChangeArrowheads="1"/>
                </p:cNvSpPr>
                <p:nvPr/>
              </p:nvSpPr>
              <p:spPr bwMode="auto">
                <a:xfrm>
                  <a:off x="31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0" name="Rectangle 45"/>
                <p:cNvSpPr>
                  <a:spLocks noChangeArrowheads="1"/>
                </p:cNvSpPr>
                <p:nvPr/>
              </p:nvSpPr>
              <p:spPr bwMode="auto">
                <a:xfrm>
                  <a:off x="37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1" name="Rectangle 46"/>
                <p:cNvSpPr>
                  <a:spLocks noChangeArrowheads="1"/>
                </p:cNvSpPr>
                <p:nvPr/>
              </p:nvSpPr>
              <p:spPr bwMode="auto">
                <a:xfrm>
                  <a:off x="73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2" name="Rectangle 47"/>
                <p:cNvSpPr>
                  <a:spLocks noChangeArrowheads="1"/>
                </p:cNvSpPr>
                <p:nvPr/>
              </p:nvSpPr>
              <p:spPr bwMode="auto">
                <a:xfrm>
                  <a:off x="67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3" name="Rectangle 48"/>
                <p:cNvSpPr>
                  <a:spLocks noChangeArrowheads="1"/>
                </p:cNvSpPr>
                <p:nvPr/>
              </p:nvSpPr>
              <p:spPr bwMode="auto">
                <a:xfrm>
                  <a:off x="61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4" name="Rectangle 49"/>
                <p:cNvSpPr>
                  <a:spLocks noChangeArrowheads="1"/>
                </p:cNvSpPr>
                <p:nvPr/>
              </p:nvSpPr>
              <p:spPr bwMode="auto">
                <a:xfrm>
                  <a:off x="55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" name="Rectangle 50"/>
                <p:cNvSpPr>
                  <a:spLocks noChangeArrowheads="1"/>
                </p:cNvSpPr>
                <p:nvPr/>
              </p:nvSpPr>
              <p:spPr bwMode="auto">
                <a:xfrm>
                  <a:off x="49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" name="Rectangle 51"/>
                <p:cNvSpPr>
                  <a:spLocks noChangeArrowheads="1"/>
                </p:cNvSpPr>
                <p:nvPr/>
              </p:nvSpPr>
              <p:spPr bwMode="auto">
                <a:xfrm>
                  <a:off x="43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" name="Rectangle 52"/>
                <p:cNvSpPr>
                  <a:spLocks noChangeArrowheads="1"/>
                </p:cNvSpPr>
                <p:nvPr/>
              </p:nvSpPr>
              <p:spPr bwMode="auto">
                <a:xfrm>
                  <a:off x="85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" name="Rectangle 53"/>
                <p:cNvSpPr>
                  <a:spLocks noChangeArrowheads="1"/>
                </p:cNvSpPr>
                <p:nvPr/>
              </p:nvSpPr>
              <p:spPr bwMode="auto">
                <a:xfrm>
                  <a:off x="79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" name="Rectangle 54"/>
                <p:cNvSpPr>
                  <a:spLocks noChangeArrowheads="1"/>
                </p:cNvSpPr>
                <p:nvPr/>
              </p:nvSpPr>
              <p:spPr bwMode="auto">
                <a:xfrm>
                  <a:off x="31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0" name="Rectangle 55"/>
                <p:cNvSpPr>
                  <a:spLocks noChangeArrowheads="1"/>
                </p:cNvSpPr>
                <p:nvPr/>
              </p:nvSpPr>
              <p:spPr bwMode="auto">
                <a:xfrm>
                  <a:off x="37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1" name="Rectangle 56"/>
                <p:cNvSpPr>
                  <a:spLocks noChangeArrowheads="1"/>
                </p:cNvSpPr>
                <p:nvPr/>
              </p:nvSpPr>
              <p:spPr bwMode="auto">
                <a:xfrm>
                  <a:off x="73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" name="Rectangle 57"/>
                <p:cNvSpPr>
                  <a:spLocks noChangeArrowheads="1"/>
                </p:cNvSpPr>
                <p:nvPr/>
              </p:nvSpPr>
              <p:spPr bwMode="auto">
                <a:xfrm>
                  <a:off x="67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" name="Rectangle 58"/>
                <p:cNvSpPr>
                  <a:spLocks noChangeArrowheads="1"/>
                </p:cNvSpPr>
                <p:nvPr/>
              </p:nvSpPr>
              <p:spPr bwMode="auto">
                <a:xfrm>
                  <a:off x="61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" name="Rectangle 59"/>
                <p:cNvSpPr>
                  <a:spLocks noChangeArrowheads="1"/>
                </p:cNvSpPr>
                <p:nvPr/>
              </p:nvSpPr>
              <p:spPr bwMode="auto">
                <a:xfrm>
                  <a:off x="55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" name="Rectangle 60"/>
                <p:cNvSpPr>
                  <a:spLocks noChangeArrowheads="1"/>
                </p:cNvSpPr>
                <p:nvPr/>
              </p:nvSpPr>
              <p:spPr bwMode="auto">
                <a:xfrm>
                  <a:off x="49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" name="Rectangle 62"/>
                <p:cNvSpPr>
                  <a:spLocks noChangeArrowheads="1"/>
                </p:cNvSpPr>
                <p:nvPr/>
              </p:nvSpPr>
              <p:spPr bwMode="auto">
                <a:xfrm>
                  <a:off x="85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" name="Rectangle 63"/>
                <p:cNvSpPr>
                  <a:spLocks noChangeArrowheads="1"/>
                </p:cNvSpPr>
                <p:nvPr/>
              </p:nvSpPr>
              <p:spPr bwMode="auto">
                <a:xfrm>
                  <a:off x="79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" name="Rectangle 64"/>
                <p:cNvSpPr>
                  <a:spLocks noChangeArrowheads="1"/>
                </p:cNvSpPr>
                <p:nvPr/>
              </p:nvSpPr>
              <p:spPr bwMode="auto">
                <a:xfrm>
                  <a:off x="31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" name="Rectangle 65"/>
                <p:cNvSpPr>
                  <a:spLocks noChangeArrowheads="1"/>
                </p:cNvSpPr>
                <p:nvPr/>
              </p:nvSpPr>
              <p:spPr bwMode="auto">
                <a:xfrm>
                  <a:off x="37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1" name="Rectangle 66"/>
                <p:cNvSpPr>
                  <a:spLocks noChangeArrowheads="1"/>
                </p:cNvSpPr>
                <p:nvPr/>
              </p:nvSpPr>
              <p:spPr bwMode="auto">
                <a:xfrm>
                  <a:off x="73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2" name="Rectangle 67"/>
                <p:cNvSpPr>
                  <a:spLocks noChangeArrowheads="1"/>
                </p:cNvSpPr>
                <p:nvPr/>
              </p:nvSpPr>
              <p:spPr bwMode="auto">
                <a:xfrm>
                  <a:off x="67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3" name="Rectangle 68"/>
                <p:cNvSpPr>
                  <a:spLocks noChangeArrowheads="1"/>
                </p:cNvSpPr>
                <p:nvPr/>
              </p:nvSpPr>
              <p:spPr bwMode="auto">
                <a:xfrm>
                  <a:off x="61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4" name="Rectangle 69"/>
                <p:cNvSpPr>
                  <a:spLocks noChangeArrowheads="1"/>
                </p:cNvSpPr>
                <p:nvPr/>
              </p:nvSpPr>
              <p:spPr bwMode="auto">
                <a:xfrm>
                  <a:off x="55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5" name="Rectangle 70"/>
                <p:cNvSpPr>
                  <a:spLocks noChangeArrowheads="1"/>
                </p:cNvSpPr>
                <p:nvPr/>
              </p:nvSpPr>
              <p:spPr bwMode="auto">
                <a:xfrm>
                  <a:off x="49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6" name="Rectangle 71"/>
                <p:cNvSpPr>
                  <a:spLocks noChangeArrowheads="1"/>
                </p:cNvSpPr>
                <p:nvPr/>
              </p:nvSpPr>
              <p:spPr bwMode="auto">
                <a:xfrm>
                  <a:off x="43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7" name="Rectangle 72"/>
                <p:cNvSpPr>
                  <a:spLocks noChangeArrowheads="1"/>
                </p:cNvSpPr>
                <p:nvPr/>
              </p:nvSpPr>
              <p:spPr bwMode="auto">
                <a:xfrm>
                  <a:off x="85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8" name="Rectangle 73"/>
                <p:cNvSpPr>
                  <a:spLocks noChangeArrowheads="1"/>
                </p:cNvSpPr>
                <p:nvPr/>
              </p:nvSpPr>
              <p:spPr bwMode="auto">
                <a:xfrm>
                  <a:off x="79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9" name="Rectangle 74"/>
                <p:cNvSpPr>
                  <a:spLocks noChangeArrowheads="1"/>
                </p:cNvSpPr>
                <p:nvPr/>
              </p:nvSpPr>
              <p:spPr bwMode="auto">
                <a:xfrm>
                  <a:off x="31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0" name="Rectangle 75"/>
                <p:cNvSpPr>
                  <a:spLocks noChangeArrowheads="1"/>
                </p:cNvSpPr>
                <p:nvPr/>
              </p:nvSpPr>
              <p:spPr bwMode="auto">
                <a:xfrm>
                  <a:off x="37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1" name="Rectangle 76"/>
                <p:cNvSpPr>
                  <a:spLocks noChangeArrowheads="1"/>
                </p:cNvSpPr>
                <p:nvPr/>
              </p:nvSpPr>
              <p:spPr bwMode="auto">
                <a:xfrm>
                  <a:off x="73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2" name="Rectangle 77"/>
                <p:cNvSpPr>
                  <a:spLocks noChangeArrowheads="1"/>
                </p:cNvSpPr>
                <p:nvPr/>
              </p:nvSpPr>
              <p:spPr bwMode="auto">
                <a:xfrm>
                  <a:off x="67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3" name="Rectangle 78"/>
                <p:cNvSpPr>
                  <a:spLocks noChangeArrowheads="1"/>
                </p:cNvSpPr>
                <p:nvPr/>
              </p:nvSpPr>
              <p:spPr bwMode="auto">
                <a:xfrm>
                  <a:off x="61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4" name="Rectangle 79"/>
                <p:cNvSpPr>
                  <a:spLocks noChangeArrowheads="1"/>
                </p:cNvSpPr>
                <p:nvPr/>
              </p:nvSpPr>
              <p:spPr bwMode="auto">
                <a:xfrm>
                  <a:off x="55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5" name="Rectangle 80"/>
                <p:cNvSpPr>
                  <a:spLocks noChangeArrowheads="1"/>
                </p:cNvSpPr>
                <p:nvPr/>
              </p:nvSpPr>
              <p:spPr bwMode="auto">
                <a:xfrm>
                  <a:off x="49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6" name="Rectangle 81"/>
                <p:cNvSpPr>
                  <a:spLocks noChangeArrowheads="1"/>
                </p:cNvSpPr>
                <p:nvPr/>
              </p:nvSpPr>
              <p:spPr bwMode="auto">
                <a:xfrm>
                  <a:off x="43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7" name="Rectangle 82"/>
                <p:cNvSpPr>
                  <a:spLocks noChangeArrowheads="1"/>
                </p:cNvSpPr>
                <p:nvPr/>
              </p:nvSpPr>
              <p:spPr bwMode="auto">
                <a:xfrm>
                  <a:off x="85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8" name="Rectangle 83"/>
                <p:cNvSpPr>
                  <a:spLocks noChangeArrowheads="1"/>
                </p:cNvSpPr>
                <p:nvPr/>
              </p:nvSpPr>
              <p:spPr bwMode="auto">
                <a:xfrm>
                  <a:off x="79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9" name="Rectangle 84"/>
                <p:cNvSpPr>
                  <a:spLocks noChangeArrowheads="1"/>
                </p:cNvSpPr>
                <p:nvPr/>
              </p:nvSpPr>
              <p:spPr bwMode="auto">
                <a:xfrm>
                  <a:off x="31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0" name="Rectangle 85"/>
                <p:cNvSpPr>
                  <a:spLocks noChangeArrowheads="1"/>
                </p:cNvSpPr>
                <p:nvPr/>
              </p:nvSpPr>
              <p:spPr bwMode="auto">
                <a:xfrm>
                  <a:off x="37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1" name="Rectangle 86"/>
                <p:cNvSpPr>
                  <a:spLocks noChangeArrowheads="1"/>
                </p:cNvSpPr>
                <p:nvPr/>
              </p:nvSpPr>
              <p:spPr bwMode="auto">
                <a:xfrm>
                  <a:off x="6748" y="6510"/>
                  <a:ext cx="1674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ru-RU" sz="800" smtClean="0">
                      <a:solidFill>
                        <a:prstClr val="black"/>
                      </a:solidFill>
                      <a:cs typeface="Arial" pitchFamily="34" charset="0"/>
                    </a:rPr>
                    <a:t>1см</a:t>
                  </a:r>
                  <a:endParaRPr lang="ru-RU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" name="Rectangle 87"/>
                <p:cNvSpPr>
                  <a:spLocks noChangeArrowheads="1"/>
                </p:cNvSpPr>
                <p:nvPr/>
              </p:nvSpPr>
              <p:spPr bwMode="auto">
                <a:xfrm>
                  <a:off x="67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3" name="Rectangle 88"/>
                <p:cNvSpPr>
                  <a:spLocks noChangeArrowheads="1"/>
                </p:cNvSpPr>
                <p:nvPr/>
              </p:nvSpPr>
              <p:spPr bwMode="auto">
                <a:xfrm>
                  <a:off x="61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4" name="Rectangle 89"/>
                <p:cNvSpPr>
                  <a:spLocks noChangeArrowheads="1"/>
                </p:cNvSpPr>
                <p:nvPr/>
              </p:nvSpPr>
              <p:spPr bwMode="auto">
                <a:xfrm>
                  <a:off x="55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5" name="Rectangle 90"/>
                <p:cNvSpPr>
                  <a:spLocks noChangeArrowheads="1"/>
                </p:cNvSpPr>
                <p:nvPr/>
              </p:nvSpPr>
              <p:spPr bwMode="auto">
                <a:xfrm>
                  <a:off x="49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6" name="Rectangle 91"/>
                <p:cNvSpPr>
                  <a:spLocks noChangeArrowheads="1"/>
                </p:cNvSpPr>
                <p:nvPr/>
              </p:nvSpPr>
              <p:spPr bwMode="auto">
                <a:xfrm>
                  <a:off x="43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7" name="Rectangle 92"/>
                <p:cNvSpPr>
                  <a:spLocks noChangeArrowheads="1"/>
                </p:cNvSpPr>
                <p:nvPr/>
              </p:nvSpPr>
              <p:spPr bwMode="auto">
                <a:xfrm>
                  <a:off x="79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8" name="Rectangle 93"/>
                <p:cNvSpPr>
                  <a:spLocks noChangeArrowheads="1"/>
                </p:cNvSpPr>
                <p:nvPr/>
              </p:nvSpPr>
              <p:spPr bwMode="auto">
                <a:xfrm>
                  <a:off x="31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9" name="Rectangle 94"/>
                <p:cNvSpPr>
                  <a:spLocks noChangeArrowheads="1"/>
                </p:cNvSpPr>
                <p:nvPr/>
              </p:nvSpPr>
              <p:spPr bwMode="auto">
                <a:xfrm>
                  <a:off x="37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0" name="Rectangle 95"/>
                <p:cNvSpPr>
                  <a:spLocks noChangeArrowheads="1"/>
                </p:cNvSpPr>
                <p:nvPr/>
              </p:nvSpPr>
              <p:spPr bwMode="auto">
                <a:xfrm>
                  <a:off x="7306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1" name="Rectangle 96"/>
                <p:cNvSpPr>
                  <a:spLocks noChangeArrowheads="1"/>
                </p:cNvSpPr>
                <p:nvPr/>
              </p:nvSpPr>
              <p:spPr bwMode="auto">
                <a:xfrm>
                  <a:off x="67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2" name="Rectangle 97"/>
                <p:cNvSpPr>
                  <a:spLocks noChangeArrowheads="1"/>
                </p:cNvSpPr>
                <p:nvPr/>
              </p:nvSpPr>
              <p:spPr bwMode="auto">
                <a:xfrm>
                  <a:off x="61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3" name="Rectangle 98"/>
                <p:cNvSpPr>
                  <a:spLocks noChangeArrowheads="1"/>
                </p:cNvSpPr>
                <p:nvPr/>
              </p:nvSpPr>
              <p:spPr bwMode="auto">
                <a:xfrm>
                  <a:off x="55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4" name="Rectangle 99"/>
                <p:cNvSpPr>
                  <a:spLocks noChangeArrowheads="1"/>
                </p:cNvSpPr>
                <p:nvPr/>
              </p:nvSpPr>
              <p:spPr bwMode="auto">
                <a:xfrm>
                  <a:off x="49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43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6" name="Rectangle 101"/>
                <p:cNvSpPr>
                  <a:spLocks noChangeArrowheads="1"/>
                </p:cNvSpPr>
                <p:nvPr/>
              </p:nvSpPr>
              <p:spPr bwMode="auto">
                <a:xfrm>
                  <a:off x="79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7" name="Rectangle 102"/>
                <p:cNvSpPr>
                  <a:spLocks noChangeArrowheads="1"/>
                </p:cNvSpPr>
                <p:nvPr/>
              </p:nvSpPr>
              <p:spPr bwMode="auto">
                <a:xfrm>
                  <a:off x="85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8" name="Rectangle 103"/>
                <p:cNvSpPr>
                  <a:spLocks noChangeArrowheads="1"/>
                </p:cNvSpPr>
                <p:nvPr/>
              </p:nvSpPr>
              <p:spPr bwMode="auto">
                <a:xfrm>
                  <a:off x="85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9" name="Rectangle 104"/>
                <p:cNvSpPr>
                  <a:spLocks noChangeArrowheads="1"/>
                </p:cNvSpPr>
                <p:nvPr/>
              </p:nvSpPr>
              <p:spPr bwMode="auto">
                <a:xfrm>
                  <a:off x="85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105"/>
              <p:cNvGrpSpPr>
                <a:grpSpLocks/>
              </p:cNvGrpSpPr>
              <p:nvPr/>
            </p:nvGrpSpPr>
            <p:grpSpPr bwMode="auto">
              <a:xfrm>
                <a:off x="4560" y="8777"/>
                <a:ext cx="3600" cy="3601"/>
                <a:chOff x="4560" y="9285"/>
                <a:chExt cx="3600" cy="3601"/>
              </a:xfrm>
            </p:grpSpPr>
            <p:cxnSp>
              <p:nvCxnSpPr>
                <p:cNvPr id="44" name="AutoShape 106"/>
                <p:cNvCxnSpPr>
                  <a:cxnSpLocks noChangeShapeType="1"/>
                </p:cNvCxnSpPr>
                <p:nvPr/>
              </p:nvCxnSpPr>
              <p:spPr bwMode="auto">
                <a:xfrm>
                  <a:off x="5760" y="12885"/>
                  <a:ext cx="2400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" name="AutoShape 107"/>
                <p:cNvCxnSpPr>
                  <a:cxnSpLocks noChangeShapeType="1"/>
                </p:cNvCxnSpPr>
                <p:nvPr/>
              </p:nvCxnSpPr>
              <p:spPr bwMode="auto">
                <a:xfrm>
                  <a:off x="4560" y="11685"/>
                  <a:ext cx="1200" cy="12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" name="AutoShape 108"/>
                <p:cNvCxnSpPr>
                  <a:cxnSpLocks noChangeShapeType="1"/>
                </p:cNvCxnSpPr>
                <p:nvPr/>
              </p:nvCxnSpPr>
              <p:spPr bwMode="auto">
                <a:xfrm>
                  <a:off x="8160" y="11086"/>
                  <a:ext cx="0" cy="18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AutoShape 10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60" y="9285"/>
                  <a:ext cx="1200" cy="24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AutoShape 110"/>
                <p:cNvCxnSpPr>
                  <a:cxnSpLocks noChangeShapeType="1"/>
                </p:cNvCxnSpPr>
                <p:nvPr/>
              </p:nvCxnSpPr>
              <p:spPr bwMode="auto">
                <a:xfrm>
                  <a:off x="5760" y="9285"/>
                  <a:ext cx="180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9" name="AutoShape 111"/>
                <p:cNvCxnSpPr>
                  <a:cxnSpLocks noChangeShapeType="1"/>
                </p:cNvCxnSpPr>
                <p:nvPr/>
              </p:nvCxnSpPr>
              <p:spPr bwMode="auto">
                <a:xfrm>
                  <a:off x="7560" y="9285"/>
                  <a:ext cx="600" cy="18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7" name="AutoShape 112"/>
              <p:cNvSpPr>
                <a:spLocks noChangeArrowheads="1"/>
              </p:cNvSpPr>
              <p:nvPr/>
            </p:nvSpPr>
            <p:spPr bwMode="auto">
              <a:xfrm>
                <a:off x="5120" y="992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AutoShape 113"/>
              <p:cNvSpPr>
                <a:spLocks noChangeArrowheads="1"/>
              </p:cNvSpPr>
              <p:nvPr/>
            </p:nvSpPr>
            <p:spPr bwMode="auto">
              <a:xfrm>
                <a:off x="8120" y="1052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AutoShape 114"/>
              <p:cNvSpPr>
                <a:spLocks noChangeArrowheads="1"/>
              </p:cNvSpPr>
              <p:nvPr/>
            </p:nvSpPr>
            <p:spPr bwMode="auto">
              <a:xfrm>
                <a:off x="5718" y="87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AutoShape 115"/>
              <p:cNvSpPr>
                <a:spLocks noChangeArrowheads="1"/>
              </p:cNvSpPr>
              <p:nvPr/>
            </p:nvSpPr>
            <p:spPr bwMode="auto">
              <a:xfrm>
                <a:off x="6328" y="87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AutoShape 116"/>
              <p:cNvSpPr>
                <a:spLocks noChangeArrowheads="1"/>
              </p:cNvSpPr>
              <p:nvPr/>
            </p:nvSpPr>
            <p:spPr bwMode="auto">
              <a:xfrm>
                <a:off x="6916" y="87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AutoShape 117"/>
              <p:cNvSpPr>
                <a:spLocks noChangeArrowheads="1"/>
              </p:cNvSpPr>
              <p:nvPr/>
            </p:nvSpPr>
            <p:spPr bwMode="auto">
              <a:xfrm>
                <a:off x="7518" y="87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AutoShape 118"/>
              <p:cNvSpPr>
                <a:spLocks noChangeArrowheads="1"/>
              </p:cNvSpPr>
              <p:nvPr/>
            </p:nvSpPr>
            <p:spPr bwMode="auto">
              <a:xfrm>
                <a:off x="8118" y="11135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AutoShape 119"/>
              <p:cNvSpPr>
                <a:spLocks noChangeArrowheads="1"/>
              </p:cNvSpPr>
              <p:nvPr/>
            </p:nvSpPr>
            <p:spPr bwMode="auto">
              <a:xfrm>
                <a:off x="5728" y="123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AutoShape 120"/>
              <p:cNvSpPr>
                <a:spLocks noChangeArrowheads="1"/>
              </p:cNvSpPr>
              <p:nvPr/>
            </p:nvSpPr>
            <p:spPr bwMode="auto">
              <a:xfrm>
                <a:off x="4518" y="11135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AutoShape 121"/>
              <p:cNvSpPr>
                <a:spLocks noChangeArrowheads="1"/>
              </p:cNvSpPr>
              <p:nvPr/>
            </p:nvSpPr>
            <p:spPr bwMode="auto">
              <a:xfrm>
                <a:off x="6320" y="123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AutoShape 122"/>
              <p:cNvSpPr>
                <a:spLocks noChangeArrowheads="1"/>
              </p:cNvSpPr>
              <p:nvPr/>
            </p:nvSpPr>
            <p:spPr bwMode="auto">
              <a:xfrm>
                <a:off x="6918" y="123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AutoShape 123"/>
              <p:cNvSpPr>
                <a:spLocks noChangeArrowheads="1"/>
              </p:cNvSpPr>
              <p:nvPr/>
            </p:nvSpPr>
            <p:spPr bwMode="auto">
              <a:xfrm>
                <a:off x="8120" y="1172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AutoShape 124"/>
              <p:cNvSpPr>
                <a:spLocks noChangeArrowheads="1"/>
              </p:cNvSpPr>
              <p:nvPr/>
            </p:nvSpPr>
            <p:spPr bwMode="auto">
              <a:xfrm>
                <a:off x="8120" y="123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AutoShape 125"/>
              <p:cNvSpPr>
                <a:spLocks noChangeArrowheads="1"/>
              </p:cNvSpPr>
              <p:nvPr/>
            </p:nvSpPr>
            <p:spPr bwMode="auto">
              <a:xfrm>
                <a:off x="7518" y="123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AutoShape 126"/>
              <p:cNvSpPr>
                <a:spLocks noChangeArrowheads="1"/>
              </p:cNvSpPr>
              <p:nvPr/>
            </p:nvSpPr>
            <p:spPr bwMode="auto">
              <a:xfrm>
                <a:off x="5118" y="1173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AutoShape 127"/>
              <p:cNvSpPr>
                <a:spLocks noChangeArrowheads="1"/>
              </p:cNvSpPr>
              <p:nvPr/>
            </p:nvSpPr>
            <p:spPr bwMode="auto">
              <a:xfrm>
                <a:off x="5118" y="105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AutoShape 128"/>
              <p:cNvSpPr>
                <a:spLocks noChangeArrowheads="1"/>
              </p:cNvSpPr>
              <p:nvPr/>
            </p:nvSpPr>
            <p:spPr bwMode="auto">
              <a:xfrm>
                <a:off x="6318" y="93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AutoShape 129"/>
              <p:cNvSpPr>
                <a:spLocks noChangeArrowheads="1"/>
              </p:cNvSpPr>
              <p:nvPr/>
            </p:nvSpPr>
            <p:spPr bwMode="auto">
              <a:xfrm>
                <a:off x="5718" y="933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AutoShape 130"/>
              <p:cNvSpPr>
                <a:spLocks noChangeArrowheads="1"/>
              </p:cNvSpPr>
              <p:nvPr/>
            </p:nvSpPr>
            <p:spPr bwMode="auto">
              <a:xfrm>
                <a:off x="6920" y="93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AutoShape 131"/>
              <p:cNvSpPr>
                <a:spLocks noChangeArrowheads="1"/>
              </p:cNvSpPr>
              <p:nvPr/>
            </p:nvSpPr>
            <p:spPr bwMode="auto">
              <a:xfrm>
                <a:off x="7518" y="93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AutoShape 132"/>
              <p:cNvSpPr>
                <a:spLocks noChangeArrowheads="1"/>
              </p:cNvSpPr>
              <p:nvPr/>
            </p:nvSpPr>
            <p:spPr bwMode="auto">
              <a:xfrm>
                <a:off x="6918" y="9928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AutoShape 133"/>
              <p:cNvSpPr>
                <a:spLocks noChangeArrowheads="1"/>
              </p:cNvSpPr>
              <p:nvPr/>
            </p:nvSpPr>
            <p:spPr bwMode="auto">
              <a:xfrm>
                <a:off x="7520" y="99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AutoShape 134"/>
              <p:cNvSpPr>
                <a:spLocks noChangeArrowheads="1"/>
              </p:cNvSpPr>
              <p:nvPr/>
            </p:nvSpPr>
            <p:spPr bwMode="auto">
              <a:xfrm>
                <a:off x="7518" y="105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AutoShape 135"/>
              <p:cNvSpPr>
                <a:spLocks noChangeArrowheads="1"/>
              </p:cNvSpPr>
              <p:nvPr/>
            </p:nvSpPr>
            <p:spPr bwMode="auto">
              <a:xfrm>
                <a:off x="5718" y="99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AutoShape 136"/>
              <p:cNvSpPr>
                <a:spLocks noChangeArrowheads="1"/>
              </p:cNvSpPr>
              <p:nvPr/>
            </p:nvSpPr>
            <p:spPr bwMode="auto">
              <a:xfrm>
                <a:off x="6318" y="99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AutoShape 137"/>
              <p:cNvSpPr>
                <a:spLocks noChangeArrowheads="1"/>
              </p:cNvSpPr>
              <p:nvPr/>
            </p:nvSpPr>
            <p:spPr bwMode="auto">
              <a:xfrm>
                <a:off x="5720" y="1173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AutoShape 138"/>
              <p:cNvSpPr>
                <a:spLocks noChangeArrowheads="1"/>
              </p:cNvSpPr>
              <p:nvPr/>
            </p:nvSpPr>
            <p:spPr bwMode="auto">
              <a:xfrm>
                <a:off x="5120" y="11128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AutoShape 139"/>
              <p:cNvSpPr>
                <a:spLocks noChangeArrowheads="1"/>
              </p:cNvSpPr>
              <p:nvPr/>
            </p:nvSpPr>
            <p:spPr bwMode="auto">
              <a:xfrm>
                <a:off x="6918" y="1053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AutoShape 140"/>
              <p:cNvSpPr>
                <a:spLocks noChangeArrowheads="1"/>
              </p:cNvSpPr>
              <p:nvPr/>
            </p:nvSpPr>
            <p:spPr bwMode="auto">
              <a:xfrm>
                <a:off x="5718" y="105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AutoShape 141"/>
              <p:cNvSpPr>
                <a:spLocks noChangeArrowheads="1"/>
              </p:cNvSpPr>
              <p:nvPr/>
            </p:nvSpPr>
            <p:spPr bwMode="auto">
              <a:xfrm>
                <a:off x="5716" y="1113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AutoShape 142"/>
              <p:cNvSpPr>
                <a:spLocks noChangeArrowheads="1"/>
              </p:cNvSpPr>
              <p:nvPr/>
            </p:nvSpPr>
            <p:spPr bwMode="auto">
              <a:xfrm>
                <a:off x="7520" y="11738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AutoShape 143"/>
              <p:cNvSpPr>
                <a:spLocks noChangeArrowheads="1"/>
              </p:cNvSpPr>
              <p:nvPr/>
            </p:nvSpPr>
            <p:spPr bwMode="auto">
              <a:xfrm>
                <a:off x="6318" y="117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AutoShape 144"/>
              <p:cNvSpPr>
                <a:spLocks noChangeArrowheads="1"/>
              </p:cNvSpPr>
              <p:nvPr/>
            </p:nvSpPr>
            <p:spPr bwMode="auto">
              <a:xfrm>
                <a:off x="6318" y="1114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AutoShape 145"/>
              <p:cNvSpPr>
                <a:spLocks noChangeArrowheads="1"/>
              </p:cNvSpPr>
              <p:nvPr/>
            </p:nvSpPr>
            <p:spPr bwMode="auto">
              <a:xfrm>
                <a:off x="6918" y="117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AutoShape 146"/>
              <p:cNvSpPr>
                <a:spLocks noChangeArrowheads="1"/>
              </p:cNvSpPr>
              <p:nvPr/>
            </p:nvSpPr>
            <p:spPr bwMode="auto">
              <a:xfrm>
                <a:off x="7518" y="11135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AutoShape 147"/>
              <p:cNvSpPr>
                <a:spLocks noChangeArrowheads="1"/>
              </p:cNvSpPr>
              <p:nvPr/>
            </p:nvSpPr>
            <p:spPr bwMode="auto">
              <a:xfrm>
                <a:off x="6318" y="1053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AutoShape 148"/>
              <p:cNvSpPr>
                <a:spLocks noChangeArrowheads="1"/>
              </p:cNvSpPr>
              <p:nvPr/>
            </p:nvSpPr>
            <p:spPr bwMode="auto">
              <a:xfrm>
                <a:off x="6918" y="1112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" name="AutoShape 149"/>
            <p:cNvCxnSpPr>
              <a:cxnSpLocks noChangeShapeType="1"/>
            </p:cNvCxnSpPr>
            <p:nvPr/>
          </p:nvCxnSpPr>
          <p:spPr bwMode="auto">
            <a:xfrm>
              <a:off x="7546" y="12976"/>
              <a:ext cx="60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1396826" y="425683"/>
            <a:ext cx="6795219" cy="5733256"/>
            <a:chOff x="3075" y="1696"/>
            <a:chExt cx="6000" cy="6000"/>
          </a:xfrm>
        </p:grpSpPr>
        <p:grpSp>
          <p:nvGrpSpPr>
            <p:cNvPr id="3" name="Group 151"/>
            <p:cNvGrpSpPr>
              <a:grpSpLocks/>
            </p:cNvGrpSpPr>
            <p:nvPr/>
          </p:nvGrpSpPr>
          <p:grpSpPr bwMode="auto">
            <a:xfrm>
              <a:off x="3075" y="1696"/>
              <a:ext cx="6000" cy="6000"/>
              <a:chOff x="3075" y="1696"/>
              <a:chExt cx="6000" cy="6000"/>
            </a:xfrm>
          </p:grpSpPr>
          <p:grpSp>
            <p:nvGrpSpPr>
              <p:cNvPr id="5" name="Group 152"/>
              <p:cNvGrpSpPr>
                <a:grpSpLocks/>
              </p:cNvGrpSpPr>
              <p:nvPr/>
            </p:nvGrpSpPr>
            <p:grpSpPr bwMode="auto">
              <a:xfrm>
                <a:off x="3075" y="1696"/>
                <a:ext cx="6000" cy="6000"/>
                <a:chOff x="3120" y="1710"/>
                <a:chExt cx="6000" cy="6000"/>
              </a:xfrm>
            </p:grpSpPr>
            <p:sp>
              <p:nvSpPr>
                <p:cNvPr id="35" name="Rectangle 153"/>
                <p:cNvSpPr>
                  <a:spLocks noChangeArrowheads="1"/>
                </p:cNvSpPr>
                <p:nvPr/>
              </p:nvSpPr>
              <p:spPr bwMode="auto">
                <a:xfrm>
                  <a:off x="31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Rectangle 154"/>
                <p:cNvSpPr>
                  <a:spLocks noChangeArrowheads="1"/>
                </p:cNvSpPr>
                <p:nvPr/>
              </p:nvSpPr>
              <p:spPr bwMode="auto">
                <a:xfrm>
                  <a:off x="37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Rectangle 155"/>
                <p:cNvSpPr>
                  <a:spLocks noChangeArrowheads="1"/>
                </p:cNvSpPr>
                <p:nvPr/>
              </p:nvSpPr>
              <p:spPr bwMode="auto">
                <a:xfrm>
                  <a:off x="73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Rectangle 156"/>
                <p:cNvSpPr>
                  <a:spLocks noChangeArrowheads="1"/>
                </p:cNvSpPr>
                <p:nvPr/>
              </p:nvSpPr>
              <p:spPr bwMode="auto">
                <a:xfrm>
                  <a:off x="67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Rectangle 157"/>
                <p:cNvSpPr>
                  <a:spLocks noChangeArrowheads="1"/>
                </p:cNvSpPr>
                <p:nvPr/>
              </p:nvSpPr>
              <p:spPr bwMode="auto">
                <a:xfrm>
                  <a:off x="61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Rectangle 158"/>
                <p:cNvSpPr>
                  <a:spLocks noChangeArrowheads="1"/>
                </p:cNvSpPr>
                <p:nvPr/>
              </p:nvSpPr>
              <p:spPr bwMode="auto">
                <a:xfrm>
                  <a:off x="55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Rectangle 159"/>
                <p:cNvSpPr>
                  <a:spLocks noChangeArrowheads="1"/>
                </p:cNvSpPr>
                <p:nvPr/>
              </p:nvSpPr>
              <p:spPr bwMode="auto">
                <a:xfrm>
                  <a:off x="49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Rectangle 160"/>
                <p:cNvSpPr>
                  <a:spLocks noChangeArrowheads="1"/>
                </p:cNvSpPr>
                <p:nvPr/>
              </p:nvSpPr>
              <p:spPr bwMode="auto">
                <a:xfrm>
                  <a:off x="43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3" name="Rectangle 161"/>
                <p:cNvSpPr>
                  <a:spLocks noChangeArrowheads="1"/>
                </p:cNvSpPr>
                <p:nvPr/>
              </p:nvSpPr>
              <p:spPr bwMode="auto">
                <a:xfrm>
                  <a:off x="85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Rectangle 162"/>
                <p:cNvSpPr>
                  <a:spLocks noChangeArrowheads="1"/>
                </p:cNvSpPr>
                <p:nvPr/>
              </p:nvSpPr>
              <p:spPr bwMode="auto">
                <a:xfrm>
                  <a:off x="7920" y="1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5" name="Rectangle 163"/>
                <p:cNvSpPr>
                  <a:spLocks noChangeArrowheads="1"/>
                </p:cNvSpPr>
                <p:nvPr/>
              </p:nvSpPr>
              <p:spPr bwMode="auto">
                <a:xfrm>
                  <a:off x="31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6" name="Rectangle 164"/>
                <p:cNvSpPr>
                  <a:spLocks noChangeArrowheads="1"/>
                </p:cNvSpPr>
                <p:nvPr/>
              </p:nvSpPr>
              <p:spPr bwMode="auto">
                <a:xfrm>
                  <a:off x="37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7" name="Rectangle 165"/>
                <p:cNvSpPr>
                  <a:spLocks noChangeArrowheads="1"/>
                </p:cNvSpPr>
                <p:nvPr/>
              </p:nvSpPr>
              <p:spPr bwMode="auto">
                <a:xfrm>
                  <a:off x="73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8" name="Rectangle 166"/>
                <p:cNvSpPr>
                  <a:spLocks noChangeArrowheads="1"/>
                </p:cNvSpPr>
                <p:nvPr/>
              </p:nvSpPr>
              <p:spPr bwMode="auto">
                <a:xfrm>
                  <a:off x="67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9" name="Rectangle 167"/>
                <p:cNvSpPr>
                  <a:spLocks noChangeArrowheads="1"/>
                </p:cNvSpPr>
                <p:nvPr/>
              </p:nvSpPr>
              <p:spPr bwMode="auto">
                <a:xfrm>
                  <a:off x="61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0" name="Rectangle 168"/>
                <p:cNvSpPr>
                  <a:spLocks noChangeArrowheads="1"/>
                </p:cNvSpPr>
                <p:nvPr/>
              </p:nvSpPr>
              <p:spPr bwMode="auto">
                <a:xfrm>
                  <a:off x="55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1" name="Rectangle 169"/>
                <p:cNvSpPr>
                  <a:spLocks noChangeArrowheads="1"/>
                </p:cNvSpPr>
                <p:nvPr/>
              </p:nvSpPr>
              <p:spPr bwMode="auto">
                <a:xfrm>
                  <a:off x="49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2" name="Rectangle 170"/>
                <p:cNvSpPr>
                  <a:spLocks noChangeArrowheads="1"/>
                </p:cNvSpPr>
                <p:nvPr/>
              </p:nvSpPr>
              <p:spPr bwMode="auto">
                <a:xfrm>
                  <a:off x="43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3" name="Rectangle 171"/>
                <p:cNvSpPr>
                  <a:spLocks noChangeArrowheads="1"/>
                </p:cNvSpPr>
                <p:nvPr/>
              </p:nvSpPr>
              <p:spPr bwMode="auto">
                <a:xfrm>
                  <a:off x="85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4" name="Rectangle 172"/>
                <p:cNvSpPr>
                  <a:spLocks noChangeArrowheads="1"/>
                </p:cNvSpPr>
                <p:nvPr/>
              </p:nvSpPr>
              <p:spPr bwMode="auto">
                <a:xfrm>
                  <a:off x="7920" y="2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Rectangle 173"/>
                <p:cNvSpPr>
                  <a:spLocks noChangeArrowheads="1"/>
                </p:cNvSpPr>
                <p:nvPr/>
              </p:nvSpPr>
              <p:spPr bwMode="auto">
                <a:xfrm>
                  <a:off x="31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6" name="Rectangle 174"/>
                <p:cNvSpPr>
                  <a:spLocks noChangeArrowheads="1"/>
                </p:cNvSpPr>
                <p:nvPr/>
              </p:nvSpPr>
              <p:spPr bwMode="auto">
                <a:xfrm>
                  <a:off x="37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Rectangle 175"/>
                <p:cNvSpPr>
                  <a:spLocks noChangeArrowheads="1"/>
                </p:cNvSpPr>
                <p:nvPr/>
              </p:nvSpPr>
              <p:spPr bwMode="auto">
                <a:xfrm>
                  <a:off x="73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8" name="Rectangle 176"/>
                <p:cNvSpPr>
                  <a:spLocks noChangeArrowheads="1"/>
                </p:cNvSpPr>
                <p:nvPr/>
              </p:nvSpPr>
              <p:spPr bwMode="auto">
                <a:xfrm>
                  <a:off x="67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9" name="Rectangle 177"/>
                <p:cNvSpPr>
                  <a:spLocks noChangeArrowheads="1"/>
                </p:cNvSpPr>
                <p:nvPr/>
              </p:nvSpPr>
              <p:spPr bwMode="auto">
                <a:xfrm>
                  <a:off x="61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0" name="Rectangle 178"/>
                <p:cNvSpPr>
                  <a:spLocks noChangeArrowheads="1"/>
                </p:cNvSpPr>
                <p:nvPr/>
              </p:nvSpPr>
              <p:spPr bwMode="auto">
                <a:xfrm>
                  <a:off x="55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" name="Rectangle 179"/>
                <p:cNvSpPr>
                  <a:spLocks noChangeArrowheads="1"/>
                </p:cNvSpPr>
                <p:nvPr/>
              </p:nvSpPr>
              <p:spPr bwMode="auto">
                <a:xfrm>
                  <a:off x="49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Rectangle 180"/>
                <p:cNvSpPr>
                  <a:spLocks noChangeArrowheads="1"/>
                </p:cNvSpPr>
                <p:nvPr/>
              </p:nvSpPr>
              <p:spPr bwMode="auto">
                <a:xfrm>
                  <a:off x="43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3" name="Rectangle 181"/>
                <p:cNvSpPr>
                  <a:spLocks noChangeArrowheads="1"/>
                </p:cNvSpPr>
                <p:nvPr/>
              </p:nvSpPr>
              <p:spPr bwMode="auto">
                <a:xfrm>
                  <a:off x="79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4" name="Rectangle 182"/>
                <p:cNvSpPr>
                  <a:spLocks noChangeArrowheads="1"/>
                </p:cNvSpPr>
                <p:nvPr/>
              </p:nvSpPr>
              <p:spPr bwMode="auto">
                <a:xfrm>
                  <a:off x="31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5" name="Rectangle 183"/>
                <p:cNvSpPr>
                  <a:spLocks noChangeArrowheads="1"/>
                </p:cNvSpPr>
                <p:nvPr/>
              </p:nvSpPr>
              <p:spPr bwMode="auto">
                <a:xfrm>
                  <a:off x="37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6" name="Rectangle 184"/>
                <p:cNvSpPr>
                  <a:spLocks noChangeArrowheads="1"/>
                </p:cNvSpPr>
                <p:nvPr/>
              </p:nvSpPr>
              <p:spPr bwMode="auto">
                <a:xfrm>
                  <a:off x="73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Rectangle 185"/>
                <p:cNvSpPr>
                  <a:spLocks noChangeArrowheads="1"/>
                </p:cNvSpPr>
                <p:nvPr/>
              </p:nvSpPr>
              <p:spPr bwMode="auto">
                <a:xfrm>
                  <a:off x="67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Rectangle 186"/>
                <p:cNvSpPr>
                  <a:spLocks noChangeArrowheads="1"/>
                </p:cNvSpPr>
                <p:nvPr/>
              </p:nvSpPr>
              <p:spPr bwMode="auto">
                <a:xfrm>
                  <a:off x="61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9" name="Rectangle 187"/>
                <p:cNvSpPr>
                  <a:spLocks noChangeArrowheads="1"/>
                </p:cNvSpPr>
                <p:nvPr/>
              </p:nvSpPr>
              <p:spPr bwMode="auto">
                <a:xfrm>
                  <a:off x="55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9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Rectangle 189"/>
                <p:cNvSpPr>
                  <a:spLocks noChangeArrowheads="1"/>
                </p:cNvSpPr>
                <p:nvPr/>
              </p:nvSpPr>
              <p:spPr bwMode="auto">
                <a:xfrm>
                  <a:off x="43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Rectangle 190"/>
                <p:cNvSpPr>
                  <a:spLocks noChangeArrowheads="1"/>
                </p:cNvSpPr>
                <p:nvPr/>
              </p:nvSpPr>
              <p:spPr bwMode="auto">
                <a:xfrm>
                  <a:off x="85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Rectangle 191"/>
                <p:cNvSpPr>
                  <a:spLocks noChangeArrowheads="1"/>
                </p:cNvSpPr>
                <p:nvPr/>
              </p:nvSpPr>
              <p:spPr bwMode="auto">
                <a:xfrm>
                  <a:off x="7920" y="3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1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7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6" name="Rectangle 194"/>
                <p:cNvSpPr>
                  <a:spLocks noChangeArrowheads="1"/>
                </p:cNvSpPr>
                <p:nvPr/>
              </p:nvSpPr>
              <p:spPr bwMode="auto">
                <a:xfrm>
                  <a:off x="73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7" name="Rectangle 195"/>
                <p:cNvSpPr>
                  <a:spLocks noChangeArrowheads="1"/>
                </p:cNvSpPr>
                <p:nvPr/>
              </p:nvSpPr>
              <p:spPr bwMode="auto">
                <a:xfrm>
                  <a:off x="67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8" name="Rectangle 196"/>
                <p:cNvSpPr>
                  <a:spLocks noChangeArrowheads="1"/>
                </p:cNvSpPr>
                <p:nvPr/>
              </p:nvSpPr>
              <p:spPr bwMode="auto">
                <a:xfrm>
                  <a:off x="61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9" name="Rectangle 197"/>
                <p:cNvSpPr>
                  <a:spLocks noChangeArrowheads="1"/>
                </p:cNvSpPr>
                <p:nvPr/>
              </p:nvSpPr>
              <p:spPr bwMode="auto">
                <a:xfrm>
                  <a:off x="55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0" name="Rectangle 198"/>
                <p:cNvSpPr>
                  <a:spLocks noChangeArrowheads="1"/>
                </p:cNvSpPr>
                <p:nvPr/>
              </p:nvSpPr>
              <p:spPr bwMode="auto">
                <a:xfrm>
                  <a:off x="49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1" name="Rectangle 199"/>
                <p:cNvSpPr>
                  <a:spLocks noChangeArrowheads="1"/>
                </p:cNvSpPr>
                <p:nvPr/>
              </p:nvSpPr>
              <p:spPr bwMode="auto">
                <a:xfrm>
                  <a:off x="43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2" name="Rectangle 200"/>
                <p:cNvSpPr>
                  <a:spLocks noChangeArrowheads="1"/>
                </p:cNvSpPr>
                <p:nvPr/>
              </p:nvSpPr>
              <p:spPr bwMode="auto">
                <a:xfrm>
                  <a:off x="85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3" name="Rectangle 201"/>
                <p:cNvSpPr>
                  <a:spLocks noChangeArrowheads="1"/>
                </p:cNvSpPr>
                <p:nvPr/>
              </p:nvSpPr>
              <p:spPr bwMode="auto">
                <a:xfrm>
                  <a:off x="7920" y="4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1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7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6" name="Rectangle 204"/>
                <p:cNvSpPr>
                  <a:spLocks noChangeArrowheads="1"/>
                </p:cNvSpPr>
                <p:nvPr/>
              </p:nvSpPr>
              <p:spPr bwMode="auto">
                <a:xfrm>
                  <a:off x="73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7" name="Rectangle 205"/>
                <p:cNvSpPr>
                  <a:spLocks noChangeArrowheads="1"/>
                </p:cNvSpPr>
                <p:nvPr/>
              </p:nvSpPr>
              <p:spPr bwMode="auto">
                <a:xfrm>
                  <a:off x="67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8" name="Rectangle 206"/>
                <p:cNvSpPr>
                  <a:spLocks noChangeArrowheads="1"/>
                </p:cNvSpPr>
                <p:nvPr/>
              </p:nvSpPr>
              <p:spPr bwMode="auto">
                <a:xfrm>
                  <a:off x="61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9" name="Rectangle 207"/>
                <p:cNvSpPr>
                  <a:spLocks noChangeArrowheads="1"/>
                </p:cNvSpPr>
                <p:nvPr/>
              </p:nvSpPr>
              <p:spPr bwMode="auto">
                <a:xfrm>
                  <a:off x="55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0" name="Rectangle 208"/>
                <p:cNvSpPr>
                  <a:spLocks noChangeArrowheads="1"/>
                </p:cNvSpPr>
                <p:nvPr/>
              </p:nvSpPr>
              <p:spPr bwMode="auto">
                <a:xfrm>
                  <a:off x="49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1" name="Rectangle 209"/>
                <p:cNvSpPr>
                  <a:spLocks noChangeArrowheads="1"/>
                </p:cNvSpPr>
                <p:nvPr/>
              </p:nvSpPr>
              <p:spPr bwMode="auto">
                <a:xfrm>
                  <a:off x="43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2" name="Rectangle 210"/>
                <p:cNvSpPr>
                  <a:spLocks noChangeArrowheads="1"/>
                </p:cNvSpPr>
                <p:nvPr/>
              </p:nvSpPr>
              <p:spPr bwMode="auto">
                <a:xfrm>
                  <a:off x="85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3" name="Rectangle 211"/>
                <p:cNvSpPr>
                  <a:spLocks noChangeArrowheads="1"/>
                </p:cNvSpPr>
                <p:nvPr/>
              </p:nvSpPr>
              <p:spPr bwMode="auto">
                <a:xfrm>
                  <a:off x="7920" y="47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4" name="Rectangle 212"/>
                <p:cNvSpPr>
                  <a:spLocks noChangeArrowheads="1"/>
                </p:cNvSpPr>
                <p:nvPr/>
              </p:nvSpPr>
              <p:spPr bwMode="auto">
                <a:xfrm>
                  <a:off x="31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5" name="Rectangle 213"/>
                <p:cNvSpPr>
                  <a:spLocks noChangeArrowheads="1"/>
                </p:cNvSpPr>
                <p:nvPr/>
              </p:nvSpPr>
              <p:spPr bwMode="auto">
                <a:xfrm>
                  <a:off x="37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" name="Rectangle 214"/>
                <p:cNvSpPr>
                  <a:spLocks noChangeArrowheads="1"/>
                </p:cNvSpPr>
                <p:nvPr/>
              </p:nvSpPr>
              <p:spPr bwMode="auto">
                <a:xfrm>
                  <a:off x="73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" name="Rectangle 215"/>
                <p:cNvSpPr>
                  <a:spLocks noChangeArrowheads="1"/>
                </p:cNvSpPr>
                <p:nvPr/>
              </p:nvSpPr>
              <p:spPr bwMode="auto">
                <a:xfrm>
                  <a:off x="67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" name="Rectangle 216"/>
                <p:cNvSpPr>
                  <a:spLocks noChangeArrowheads="1"/>
                </p:cNvSpPr>
                <p:nvPr/>
              </p:nvSpPr>
              <p:spPr bwMode="auto">
                <a:xfrm>
                  <a:off x="61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" name="Rectangle 217"/>
                <p:cNvSpPr>
                  <a:spLocks noChangeArrowheads="1"/>
                </p:cNvSpPr>
                <p:nvPr/>
              </p:nvSpPr>
              <p:spPr bwMode="auto">
                <a:xfrm>
                  <a:off x="55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0" name="Rectangle 218"/>
                <p:cNvSpPr>
                  <a:spLocks noChangeArrowheads="1"/>
                </p:cNvSpPr>
                <p:nvPr/>
              </p:nvSpPr>
              <p:spPr bwMode="auto">
                <a:xfrm>
                  <a:off x="49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1" name="Rectangle 219"/>
                <p:cNvSpPr>
                  <a:spLocks noChangeArrowheads="1"/>
                </p:cNvSpPr>
                <p:nvPr/>
              </p:nvSpPr>
              <p:spPr bwMode="auto">
                <a:xfrm>
                  <a:off x="43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" name="Rectangle 220"/>
                <p:cNvSpPr>
                  <a:spLocks noChangeArrowheads="1"/>
                </p:cNvSpPr>
                <p:nvPr/>
              </p:nvSpPr>
              <p:spPr bwMode="auto">
                <a:xfrm>
                  <a:off x="85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3" name="Rectangle 221"/>
                <p:cNvSpPr>
                  <a:spLocks noChangeArrowheads="1"/>
                </p:cNvSpPr>
                <p:nvPr/>
              </p:nvSpPr>
              <p:spPr bwMode="auto">
                <a:xfrm>
                  <a:off x="7920" y="53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4" name="Rectangle 222"/>
                <p:cNvSpPr>
                  <a:spLocks noChangeArrowheads="1"/>
                </p:cNvSpPr>
                <p:nvPr/>
              </p:nvSpPr>
              <p:spPr bwMode="auto">
                <a:xfrm>
                  <a:off x="31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5" name="Rectangle 223"/>
                <p:cNvSpPr>
                  <a:spLocks noChangeArrowheads="1"/>
                </p:cNvSpPr>
                <p:nvPr/>
              </p:nvSpPr>
              <p:spPr bwMode="auto">
                <a:xfrm>
                  <a:off x="37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" name="Rectangle 224"/>
                <p:cNvSpPr>
                  <a:spLocks noChangeArrowheads="1"/>
                </p:cNvSpPr>
                <p:nvPr/>
              </p:nvSpPr>
              <p:spPr bwMode="auto">
                <a:xfrm>
                  <a:off x="73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7" name="Rectangle 225"/>
                <p:cNvSpPr>
                  <a:spLocks noChangeArrowheads="1"/>
                </p:cNvSpPr>
                <p:nvPr/>
              </p:nvSpPr>
              <p:spPr bwMode="auto">
                <a:xfrm>
                  <a:off x="67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" name="Rectangle 226"/>
                <p:cNvSpPr>
                  <a:spLocks noChangeArrowheads="1"/>
                </p:cNvSpPr>
                <p:nvPr/>
              </p:nvSpPr>
              <p:spPr bwMode="auto">
                <a:xfrm>
                  <a:off x="61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" name="Rectangle 227"/>
                <p:cNvSpPr>
                  <a:spLocks noChangeArrowheads="1"/>
                </p:cNvSpPr>
                <p:nvPr/>
              </p:nvSpPr>
              <p:spPr bwMode="auto">
                <a:xfrm>
                  <a:off x="55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0" name="Rectangle 228"/>
                <p:cNvSpPr>
                  <a:spLocks noChangeArrowheads="1"/>
                </p:cNvSpPr>
                <p:nvPr/>
              </p:nvSpPr>
              <p:spPr bwMode="auto">
                <a:xfrm>
                  <a:off x="49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1" name="Rectangle 229"/>
                <p:cNvSpPr>
                  <a:spLocks noChangeArrowheads="1"/>
                </p:cNvSpPr>
                <p:nvPr/>
              </p:nvSpPr>
              <p:spPr bwMode="auto">
                <a:xfrm>
                  <a:off x="43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2" name="Rectangle 230"/>
                <p:cNvSpPr>
                  <a:spLocks noChangeArrowheads="1"/>
                </p:cNvSpPr>
                <p:nvPr/>
              </p:nvSpPr>
              <p:spPr bwMode="auto">
                <a:xfrm>
                  <a:off x="85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3" name="Rectangle 231"/>
                <p:cNvSpPr>
                  <a:spLocks noChangeArrowheads="1"/>
                </p:cNvSpPr>
                <p:nvPr/>
              </p:nvSpPr>
              <p:spPr bwMode="auto">
                <a:xfrm>
                  <a:off x="7920" y="5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4" name="Rectangle 232"/>
                <p:cNvSpPr>
                  <a:spLocks noChangeArrowheads="1"/>
                </p:cNvSpPr>
                <p:nvPr/>
              </p:nvSpPr>
              <p:spPr bwMode="auto">
                <a:xfrm>
                  <a:off x="31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5" name="Rectangle 233"/>
                <p:cNvSpPr>
                  <a:spLocks noChangeArrowheads="1"/>
                </p:cNvSpPr>
                <p:nvPr/>
              </p:nvSpPr>
              <p:spPr bwMode="auto">
                <a:xfrm>
                  <a:off x="37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6" name="Rectangle 234"/>
                <p:cNvSpPr>
                  <a:spLocks noChangeArrowheads="1"/>
                </p:cNvSpPr>
                <p:nvPr/>
              </p:nvSpPr>
              <p:spPr bwMode="auto">
                <a:xfrm>
                  <a:off x="6801" y="6510"/>
                  <a:ext cx="1699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ru-RU" sz="800" smtClean="0">
                      <a:solidFill>
                        <a:prstClr val="black"/>
                      </a:solidFill>
                      <a:cs typeface="Arial" pitchFamily="34" charset="0"/>
                    </a:rPr>
                    <a:t>1 см</a:t>
                  </a:r>
                  <a:endParaRPr lang="ru-RU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Rectangle 235"/>
                <p:cNvSpPr>
                  <a:spLocks noChangeArrowheads="1"/>
                </p:cNvSpPr>
                <p:nvPr/>
              </p:nvSpPr>
              <p:spPr bwMode="auto">
                <a:xfrm>
                  <a:off x="67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8" name="Rectangle 236"/>
                <p:cNvSpPr>
                  <a:spLocks noChangeArrowheads="1"/>
                </p:cNvSpPr>
                <p:nvPr/>
              </p:nvSpPr>
              <p:spPr bwMode="auto">
                <a:xfrm>
                  <a:off x="61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9" name="Rectangle 237"/>
                <p:cNvSpPr>
                  <a:spLocks noChangeArrowheads="1"/>
                </p:cNvSpPr>
                <p:nvPr/>
              </p:nvSpPr>
              <p:spPr bwMode="auto">
                <a:xfrm>
                  <a:off x="55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0" name="Rectangle 238"/>
                <p:cNvSpPr>
                  <a:spLocks noChangeArrowheads="1"/>
                </p:cNvSpPr>
                <p:nvPr/>
              </p:nvSpPr>
              <p:spPr bwMode="auto">
                <a:xfrm>
                  <a:off x="49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1" name="Rectangle 239"/>
                <p:cNvSpPr>
                  <a:spLocks noChangeArrowheads="1"/>
                </p:cNvSpPr>
                <p:nvPr/>
              </p:nvSpPr>
              <p:spPr bwMode="auto">
                <a:xfrm>
                  <a:off x="43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2" name="Rectangle 240"/>
                <p:cNvSpPr>
                  <a:spLocks noChangeArrowheads="1"/>
                </p:cNvSpPr>
                <p:nvPr/>
              </p:nvSpPr>
              <p:spPr bwMode="auto">
                <a:xfrm>
                  <a:off x="79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3" name="Rectangle 241"/>
                <p:cNvSpPr>
                  <a:spLocks noChangeArrowheads="1"/>
                </p:cNvSpPr>
                <p:nvPr/>
              </p:nvSpPr>
              <p:spPr bwMode="auto">
                <a:xfrm>
                  <a:off x="31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4" name="Rectangle 242"/>
                <p:cNvSpPr>
                  <a:spLocks noChangeArrowheads="1"/>
                </p:cNvSpPr>
                <p:nvPr/>
              </p:nvSpPr>
              <p:spPr bwMode="auto">
                <a:xfrm>
                  <a:off x="37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5" name="Rectangle 243"/>
                <p:cNvSpPr>
                  <a:spLocks noChangeArrowheads="1"/>
                </p:cNvSpPr>
                <p:nvPr/>
              </p:nvSpPr>
              <p:spPr bwMode="auto">
                <a:xfrm>
                  <a:off x="73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6" name="Rectangle 244"/>
                <p:cNvSpPr>
                  <a:spLocks noChangeArrowheads="1"/>
                </p:cNvSpPr>
                <p:nvPr/>
              </p:nvSpPr>
              <p:spPr bwMode="auto">
                <a:xfrm>
                  <a:off x="67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7" name="Rectangle 245"/>
                <p:cNvSpPr>
                  <a:spLocks noChangeArrowheads="1"/>
                </p:cNvSpPr>
                <p:nvPr/>
              </p:nvSpPr>
              <p:spPr bwMode="auto">
                <a:xfrm>
                  <a:off x="61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8" name="Rectangle 246"/>
                <p:cNvSpPr>
                  <a:spLocks noChangeArrowheads="1"/>
                </p:cNvSpPr>
                <p:nvPr/>
              </p:nvSpPr>
              <p:spPr bwMode="auto">
                <a:xfrm>
                  <a:off x="55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9" name="Rectangle 247"/>
                <p:cNvSpPr>
                  <a:spLocks noChangeArrowheads="1"/>
                </p:cNvSpPr>
                <p:nvPr/>
              </p:nvSpPr>
              <p:spPr bwMode="auto">
                <a:xfrm>
                  <a:off x="49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0" name="Rectangle 248"/>
                <p:cNvSpPr>
                  <a:spLocks noChangeArrowheads="1"/>
                </p:cNvSpPr>
                <p:nvPr/>
              </p:nvSpPr>
              <p:spPr bwMode="auto">
                <a:xfrm>
                  <a:off x="43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1" name="Rectangle 249"/>
                <p:cNvSpPr>
                  <a:spLocks noChangeArrowheads="1"/>
                </p:cNvSpPr>
                <p:nvPr/>
              </p:nvSpPr>
              <p:spPr bwMode="auto">
                <a:xfrm>
                  <a:off x="79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2" name="Rectangle 250"/>
                <p:cNvSpPr>
                  <a:spLocks noChangeArrowheads="1"/>
                </p:cNvSpPr>
                <p:nvPr/>
              </p:nvSpPr>
              <p:spPr bwMode="auto">
                <a:xfrm>
                  <a:off x="8520" y="71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3" name="Rectangle 251"/>
                <p:cNvSpPr>
                  <a:spLocks noChangeArrowheads="1"/>
                </p:cNvSpPr>
                <p:nvPr/>
              </p:nvSpPr>
              <p:spPr bwMode="auto">
                <a:xfrm>
                  <a:off x="8520" y="29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4" name="Rectangle 252"/>
                <p:cNvSpPr>
                  <a:spLocks noChangeArrowheads="1"/>
                </p:cNvSpPr>
                <p:nvPr/>
              </p:nvSpPr>
              <p:spPr bwMode="auto">
                <a:xfrm>
                  <a:off x="8520" y="6510"/>
                  <a:ext cx="600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53"/>
              <p:cNvGrpSpPr>
                <a:grpSpLocks/>
              </p:cNvGrpSpPr>
              <p:nvPr/>
            </p:nvGrpSpPr>
            <p:grpSpPr bwMode="auto">
              <a:xfrm>
                <a:off x="4258" y="2296"/>
                <a:ext cx="3617" cy="3600"/>
                <a:chOff x="4258" y="2296"/>
                <a:chExt cx="3617" cy="3600"/>
              </a:xfrm>
            </p:grpSpPr>
            <p:cxnSp>
              <p:nvCxnSpPr>
                <p:cNvPr id="31" name="AutoShape 254"/>
                <p:cNvCxnSpPr>
                  <a:cxnSpLocks noChangeShapeType="1"/>
                </p:cNvCxnSpPr>
                <p:nvPr/>
              </p:nvCxnSpPr>
              <p:spPr bwMode="auto">
                <a:xfrm>
                  <a:off x="6675" y="2296"/>
                  <a:ext cx="1200" cy="36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" name="AutoShape 255"/>
                <p:cNvCxnSpPr>
                  <a:cxnSpLocks noChangeShapeType="1"/>
                </p:cNvCxnSpPr>
                <p:nvPr/>
              </p:nvCxnSpPr>
              <p:spPr bwMode="auto">
                <a:xfrm>
                  <a:off x="4258" y="4095"/>
                  <a:ext cx="3617" cy="1801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" name="AutoShape 256"/>
                <p:cNvCxnSpPr>
                  <a:cxnSpLocks noChangeShapeType="1"/>
                </p:cNvCxnSpPr>
                <p:nvPr/>
              </p:nvCxnSpPr>
              <p:spPr bwMode="auto">
                <a:xfrm>
                  <a:off x="4264" y="2896"/>
                  <a:ext cx="0" cy="1201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" name="AutoShape 2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75" y="2296"/>
                  <a:ext cx="2400" cy="60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7" name="AutoShape 258"/>
              <p:cNvSpPr>
                <a:spLocks noChangeArrowheads="1"/>
              </p:cNvSpPr>
              <p:nvPr/>
            </p:nvSpPr>
            <p:spPr bwMode="auto">
              <a:xfrm>
                <a:off x="7220" y="4056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AutoShape 259"/>
              <p:cNvSpPr>
                <a:spLocks noChangeArrowheads="1"/>
              </p:cNvSpPr>
              <p:nvPr/>
            </p:nvSpPr>
            <p:spPr bwMode="auto">
              <a:xfrm>
                <a:off x="7225" y="464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AutoShape 260"/>
              <p:cNvSpPr>
                <a:spLocks noChangeArrowheads="1"/>
              </p:cNvSpPr>
              <p:nvPr/>
            </p:nvSpPr>
            <p:spPr bwMode="auto">
              <a:xfrm>
                <a:off x="7231" y="524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AutoShape 261"/>
              <p:cNvSpPr>
                <a:spLocks noChangeArrowheads="1"/>
              </p:cNvSpPr>
              <p:nvPr/>
            </p:nvSpPr>
            <p:spPr bwMode="auto">
              <a:xfrm>
                <a:off x="7817" y="5852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AutoShape 262"/>
              <p:cNvSpPr>
                <a:spLocks noChangeArrowheads="1"/>
              </p:cNvSpPr>
              <p:nvPr/>
            </p:nvSpPr>
            <p:spPr bwMode="auto">
              <a:xfrm>
                <a:off x="6642" y="5274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AutoShape 263"/>
              <p:cNvSpPr>
                <a:spLocks noChangeArrowheads="1"/>
              </p:cNvSpPr>
              <p:nvPr/>
            </p:nvSpPr>
            <p:spPr bwMode="auto">
              <a:xfrm>
                <a:off x="6642" y="2257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AutoShape 264"/>
              <p:cNvSpPr>
                <a:spLocks noChangeArrowheads="1"/>
              </p:cNvSpPr>
              <p:nvPr/>
            </p:nvSpPr>
            <p:spPr bwMode="auto">
              <a:xfrm>
                <a:off x="4220" y="4062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AutoShape 265"/>
              <p:cNvSpPr>
                <a:spLocks noChangeArrowheads="1"/>
              </p:cNvSpPr>
              <p:nvPr/>
            </p:nvSpPr>
            <p:spPr bwMode="auto">
              <a:xfrm>
                <a:off x="5431" y="4652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AutoShape 266"/>
              <p:cNvSpPr>
                <a:spLocks noChangeArrowheads="1"/>
              </p:cNvSpPr>
              <p:nvPr/>
            </p:nvSpPr>
            <p:spPr bwMode="auto">
              <a:xfrm>
                <a:off x="6641" y="4624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AutoShape 267"/>
              <p:cNvSpPr>
                <a:spLocks noChangeArrowheads="1"/>
              </p:cNvSpPr>
              <p:nvPr/>
            </p:nvSpPr>
            <p:spPr bwMode="auto">
              <a:xfrm>
                <a:off x="6641" y="4058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AutoShape 268"/>
              <p:cNvSpPr>
                <a:spLocks noChangeArrowheads="1"/>
              </p:cNvSpPr>
              <p:nvPr/>
            </p:nvSpPr>
            <p:spPr bwMode="auto">
              <a:xfrm>
                <a:off x="6036" y="465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AutoShape 269"/>
              <p:cNvSpPr>
                <a:spLocks noChangeArrowheads="1"/>
              </p:cNvSpPr>
              <p:nvPr/>
            </p:nvSpPr>
            <p:spPr bwMode="auto">
              <a:xfrm>
                <a:off x="6042" y="405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AutoShape 270"/>
              <p:cNvSpPr>
                <a:spLocks noChangeArrowheads="1"/>
              </p:cNvSpPr>
              <p:nvPr/>
            </p:nvSpPr>
            <p:spPr bwMode="auto">
              <a:xfrm>
                <a:off x="5437" y="4051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AutoShape 271"/>
              <p:cNvSpPr>
                <a:spLocks noChangeArrowheads="1"/>
              </p:cNvSpPr>
              <p:nvPr/>
            </p:nvSpPr>
            <p:spPr bwMode="auto">
              <a:xfrm>
                <a:off x="6630" y="3452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AutoShape 272"/>
              <p:cNvSpPr>
                <a:spLocks noChangeArrowheads="1"/>
              </p:cNvSpPr>
              <p:nvPr/>
            </p:nvSpPr>
            <p:spPr bwMode="auto">
              <a:xfrm>
                <a:off x="6036" y="3452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AutoShape 273"/>
              <p:cNvSpPr>
                <a:spLocks noChangeArrowheads="1"/>
              </p:cNvSpPr>
              <p:nvPr/>
            </p:nvSpPr>
            <p:spPr bwMode="auto">
              <a:xfrm>
                <a:off x="4836" y="3446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AutoShape 274"/>
              <p:cNvSpPr>
                <a:spLocks noChangeArrowheads="1"/>
              </p:cNvSpPr>
              <p:nvPr/>
            </p:nvSpPr>
            <p:spPr bwMode="auto">
              <a:xfrm>
                <a:off x="5435" y="284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AutoShape 275"/>
              <p:cNvSpPr>
                <a:spLocks noChangeArrowheads="1"/>
              </p:cNvSpPr>
              <p:nvPr/>
            </p:nvSpPr>
            <p:spPr bwMode="auto">
              <a:xfrm>
                <a:off x="4841" y="284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AutoShape 276"/>
              <p:cNvSpPr>
                <a:spLocks noChangeArrowheads="1"/>
              </p:cNvSpPr>
              <p:nvPr/>
            </p:nvSpPr>
            <p:spPr bwMode="auto">
              <a:xfrm>
                <a:off x="5442" y="345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AutoShape 277"/>
              <p:cNvSpPr>
                <a:spLocks noChangeArrowheads="1"/>
              </p:cNvSpPr>
              <p:nvPr/>
            </p:nvSpPr>
            <p:spPr bwMode="auto">
              <a:xfrm>
                <a:off x="4836" y="4058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AutoShape 278"/>
              <p:cNvSpPr>
                <a:spLocks noChangeArrowheads="1"/>
              </p:cNvSpPr>
              <p:nvPr/>
            </p:nvSpPr>
            <p:spPr bwMode="auto">
              <a:xfrm>
                <a:off x="6031" y="284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AutoShape 279"/>
              <p:cNvSpPr>
                <a:spLocks noChangeArrowheads="1"/>
              </p:cNvSpPr>
              <p:nvPr/>
            </p:nvSpPr>
            <p:spPr bwMode="auto">
              <a:xfrm>
                <a:off x="6641" y="2847"/>
                <a:ext cx="72" cy="72"/>
              </a:xfrm>
              <a:prstGeom prst="flowChartConnector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AutoShape 280"/>
              <p:cNvSpPr>
                <a:spLocks noChangeArrowheads="1"/>
              </p:cNvSpPr>
              <p:nvPr/>
            </p:nvSpPr>
            <p:spPr bwMode="auto">
              <a:xfrm>
                <a:off x="4220" y="3452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AutoShape 281"/>
              <p:cNvSpPr>
                <a:spLocks noChangeArrowheads="1"/>
              </p:cNvSpPr>
              <p:nvPr/>
            </p:nvSpPr>
            <p:spPr bwMode="auto">
              <a:xfrm>
                <a:off x="4225" y="2863"/>
                <a:ext cx="72" cy="72"/>
              </a:xfrm>
              <a:prstGeom prst="flowChartConnector">
                <a:avLst/>
              </a:prstGeom>
              <a:solidFill>
                <a:srgbClr val="008000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" name="AutoShape 282"/>
            <p:cNvCxnSpPr>
              <a:cxnSpLocks noChangeShapeType="1"/>
            </p:cNvCxnSpPr>
            <p:nvPr/>
          </p:nvCxnSpPr>
          <p:spPr bwMode="auto">
            <a:xfrm>
              <a:off x="7288" y="6496"/>
              <a:ext cx="60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3"/>
          <p:cNvGrpSpPr>
            <a:grpSpLocks/>
          </p:cNvGrpSpPr>
          <p:nvPr/>
        </p:nvGrpSpPr>
        <p:grpSpPr bwMode="auto">
          <a:xfrm>
            <a:off x="1025720" y="548680"/>
            <a:ext cx="7083947" cy="6120408"/>
            <a:chOff x="3075" y="9167"/>
            <a:chExt cx="6000" cy="6000"/>
          </a:xfrm>
        </p:grpSpPr>
        <p:grpSp>
          <p:nvGrpSpPr>
            <p:cNvPr id="3" name="Group 284"/>
            <p:cNvGrpSpPr>
              <a:grpSpLocks/>
            </p:cNvGrpSpPr>
            <p:nvPr/>
          </p:nvGrpSpPr>
          <p:grpSpPr bwMode="auto">
            <a:xfrm>
              <a:off x="3075" y="9167"/>
              <a:ext cx="6000" cy="6000"/>
              <a:chOff x="3120" y="1710"/>
              <a:chExt cx="6000" cy="6000"/>
            </a:xfrm>
          </p:grpSpPr>
          <p:sp>
            <p:nvSpPr>
              <p:cNvPr id="42" name="Rectangle 285"/>
              <p:cNvSpPr>
                <a:spLocks noChangeArrowheads="1"/>
              </p:cNvSpPr>
              <p:nvPr/>
            </p:nvSpPr>
            <p:spPr bwMode="auto">
              <a:xfrm>
                <a:off x="3120" y="1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86"/>
              <p:cNvSpPr>
                <a:spLocks noChangeArrowheads="1"/>
              </p:cNvSpPr>
              <p:nvPr/>
            </p:nvSpPr>
            <p:spPr bwMode="auto">
              <a:xfrm>
                <a:off x="3720" y="1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Rectangle 287"/>
              <p:cNvSpPr>
                <a:spLocks noChangeArrowheads="1"/>
              </p:cNvSpPr>
              <p:nvPr/>
            </p:nvSpPr>
            <p:spPr bwMode="auto">
              <a:xfrm>
                <a:off x="7320" y="1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Rectangle 288"/>
              <p:cNvSpPr>
                <a:spLocks noChangeArrowheads="1"/>
              </p:cNvSpPr>
              <p:nvPr/>
            </p:nvSpPr>
            <p:spPr bwMode="auto">
              <a:xfrm>
                <a:off x="6720" y="1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Rectangle 289"/>
              <p:cNvSpPr>
                <a:spLocks noChangeArrowheads="1"/>
              </p:cNvSpPr>
              <p:nvPr/>
            </p:nvSpPr>
            <p:spPr bwMode="auto">
              <a:xfrm>
                <a:off x="6120" y="1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Rectangle 290"/>
              <p:cNvSpPr>
                <a:spLocks noChangeArrowheads="1"/>
              </p:cNvSpPr>
              <p:nvPr/>
            </p:nvSpPr>
            <p:spPr bwMode="auto">
              <a:xfrm>
                <a:off x="5520" y="1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Rectangle 291"/>
              <p:cNvSpPr>
                <a:spLocks noChangeArrowheads="1"/>
              </p:cNvSpPr>
              <p:nvPr/>
            </p:nvSpPr>
            <p:spPr bwMode="auto">
              <a:xfrm>
                <a:off x="4920" y="1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Rectangle 292"/>
              <p:cNvSpPr>
                <a:spLocks noChangeArrowheads="1"/>
              </p:cNvSpPr>
              <p:nvPr/>
            </p:nvSpPr>
            <p:spPr bwMode="auto">
              <a:xfrm>
                <a:off x="4320" y="1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0" name="Rectangle 293"/>
              <p:cNvSpPr>
                <a:spLocks noChangeArrowheads="1"/>
              </p:cNvSpPr>
              <p:nvPr/>
            </p:nvSpPr>
            <p:spPr bwMode="auto">
              <a:xfrm>
                <a:off x="8520" y="1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Rectangle 294"/>
              <p:cNvSpPr>
                <a:spLocks noChangeArrowheads="1"/>
              </p:cNvSpPr>
              <p:nvPr/>
            </p:nvSpPr>
            <p:spPr bwMode="auto">
              <a:xfrm>
                <a:off x="7920" y="1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Rectangle 295"/>
              <p:cNvSpPr>
                <a:spLocks noChangeArrowheads="1"/>
              </p:cNvSpPr>
              <p:nvPr/>
            </p:nvSpPr>
            <p:spPr bwMode="auto">
              <a:xfrm>
                <a:off x="3120" y="2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Rectangle 296"/>
              <p:cNvSpPr>
                <a:spLocks noChangeArrowheads="1"/>
              </p:cNvSpPr>
              <p:nvPr/>
            </p:nvSpPr>
            <p:spPr bwMode="auto">
              <a:xfrm>
                <a:off x="3720" y="2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Rectangle 297"/>
              <p:cNvSpPr>
                <a:spLocks noChangeArrowheads="1"/>
              </p:cNvSpPr>
              <p:nvPr/>
            </p:nvSpPr>
            <p:spPr bwMode="auto">
              <a:xfrm>
                <a:off x="7320" y="2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Rectangle 298"/>
              <p:cNvSpPr>
                <a:spLocks noChangeArrowheads="1"/>
              </p:cNvSpPr>
              <p:nvPr/>
            </p:nvSpPr>
            <p:spPr bwMode="auto">
              <a:xfrm>
                <a:off x="6720" y="2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Rectangle 299"/>
              <p:cNvSpPr>
                <a:spLocks noChangeArrowheads="1"/>
              </p:cNvSpPr>
              <p:nvPr/>
            </p:nvSpPr>
            <p:spPr bwMode="auto">
              <a:xfrm>
                <a:off x="6120" y="2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7" name="Rectangle 300"/>
              <p:cNvSpPr>
                <a:spLocks noChangeArrowheads="1"/>
              </p:cNvSpPr>
              <p:nvPr/>
            </p:nvSpPr>
            <p:spPr bwMode="auto">
              <a:xfrm>
                <a:off x="5520" y="2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8" name="Rectangle 301"/>
              <p:cNvSpPr>
                <a:spLocks noChangeArrowheads="1"/>
              </p:cNvSpPr>
              <p:nvPr/>
            </p:nvSpPr>
            <p:spPr bwMode="auto">
              <a:xfrm>
                <a:off x="4920" y="2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9" name="Rectangle 302"/>
              <p:cNvSpPr>
                <a:spLocks noChangeArrowheads="1"/>
              </p:cNvSpPr>
              <p:nvPr/>
            </p:nvSpPr>
            <p:spPr bwMode="auto">
              <a:xfrm>
                <a:off x="4320" y="2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Rectangle 303"/>
              <p:cNvSpPr>
                <a:spLocks noChangeArrowheads="1"/>
              </p:cNvSpPr>
              <p:nvPr/>
            </p:nvSpPr>
            <p:spPr bwMode="auto">
              <a:xfrm>
                <a:off x="8520" y="2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1" name="Rectangle 304"/>
              <p:cNvSpPr>
                <a:spLocks noChangeArrowheads="1"/>
              </p:cNvSpPr>
              <p:nvPr/>
            </p:nvSpPr>
            <p:spPr bwMode="auto">
              <a:xfrm>
                <a:off x="7920" y="2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Rectangle 305"/>
              <p:cNvSpPr>
                <a:spLocks noChangeArrowheads="1"/>
              </p:cNvSpPr>
              <p:nvPr/>
            </p:nvSpPr>
            <p:spPr bwMode="auto">
              <a:xfrm>
                <a:off x="3120" y="2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Rectangle 306"/>
              <p:cNvSpPr>
                <a:spLocks noChangeArrowheads="1"/>
              </p:cNvSpPr>
              <p:nvPr/>
            </p:nvSpPr>
            <p:spPr bwMode="auto">
              <a:xfrm>
                <a:off x="3720" y="2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" name="Rectangle 307"/>
              <p:cNvSpPr>
                <a:spLocks noChangeArrowheads="1"/>
              </p:cNvSpPr>
              <p:nvPr/>
            </p:nvSpPr>
            <p:spPr bwMode="auto">
              <a:xfrm>
                <a:off x="7320" y="2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Rectangle 308"/>
              <p:cNvSpPr>
                <a:spLocks noChangeArrowheads="1"/>
              </p:cNvSpPr>
              <p:nvPr/>
            </p:nvSpPr>
            <p:spPr bwMode="auto">
              <a:xfrm>
                <a:off x="6720" y="2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6" name="Rectangle 309"/>
              <p:cNvSpPr>
                <a:spLocks noChangeArrowheads="1"/>
              </p:cNvSpPr>
              <p:nvPr/>
            </p:nvSpPr>
            <p:spPr bwMode="auto">
              <a:xfrm>
                <a:off x="6120" y="2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7" name="Rectangle 310"/>
              <p:cNvSpPr>
                <a:spLocks noChangeArrowheads="1"/>
              </p:cNvSpPr>
              <p:nvPr/>
            </p:nvSpPr>
            <p:spPr bwMode="auto">
              <a:xfrm>
                <a:off x="5520" y="2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8" name="Rectangle 311"/>
              <p:cNvSpPr>
                <a:spLocks noChangeArrowheads="1"/>
              </p:cNvSpPr>
              <p:nvPr/>
            </p:nvSpPr>
            <p:spPr bwMode="auto">
              <a:xfrm>
                <a:off x="4920" y="2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9" name="Rectangle 312"/>
              <p:cNvSpPr>
                <a:spLocks noChangeArrowheads="1"/>
              </p:cNvSpPr>
              <p:nvPr/>
            </p:nvSpPr>
            <p:spPr bwMode="auto">
              <a:xfrm>
                <a:off x="4320" y="2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Rectangle 313"/>
              <p:cNvSpPr>
                <a:spLocks noChangeArrowheads="1"/>
              </p:cNvSpPr>
              <p:nvPr/>
            </p:nvSpPr>
            <p:spPr bwMode="auto">
              <a:xfrm>
                <a:off x="7920" y="2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Rectangle 314"/>
              <p:cNvSpPr>
                <a:spLocks noChangeArrowheads="1"/>
              </p:cNvSpPr>
              <p:nvPr/>
            </p:nvSpPr>
            <p:spPr bwMode="auto">
              <a:xfrm>
                <a:off x="3120" y="3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Rectangle 315"/>
              <p:cNvSpPr>
                <a:spLocks noChangeArrowheads="1"/>
              </p:cNvSpPr>
              <p:nvPr/>
            </p:nvSpPr>
            <p:spPr bwMode="auto">
              <a:xfrm>
                <a:off x="3720" y="3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3" name="Rectangle 316"/>
              <p:cNvSpPr>
                <a:spLocks noChangeArrowheads="1"/>
              </p:cNvSpPr>
              <p:nvPr/>
            </p:nvSpPr>
            <p:spPr bwMode="auto">
              <a:xfrm>
                <a:off x="7320" y="3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Rectangle 317"/>
              <p:cNvSpPr>
                <a:spLocks noChangeArrowheads="1"/>
              </p:cNvSpPr>
              <p:nvPr/>
            </p:nvSpPr>
            <p:spPr bwMode="auto">
              <a:xfrm>
                <a:off x="6720" y="3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5" name="Rectangle 318"/>
              <p:cNvSpPr>
                <a:spLocks noChangeArrowheads="1"/>
              </p:cNvSpPr>
              <p:nvPr/>
            </p:nvSpPr>
            <p:spPr bwMode="auto">
              <a:xfrm>
                <a:off x="6120" y="3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6" name="Rectangle 319"/>
              <p:cNvSpPr>
                <a:spLocks noChangeArrowheads="1"/>
              </p:cNvSpPr>
              <p:nvPr/>
            </p:nvSpPr>
            <p:spPr bwMode="auto">
              <a:xfrm>
                <a:off x="5520" y="3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7" name="Rectangle 320"/>
              <p:cNvSpPr>
                <a:spLocks noChangeArrowheads="1"/>
              </p:cNvSpPr>
              <p:nvPr/>
            </p:nvSpPr>
            <p:spPr bwMode="auto">
              <a:xfrm>
                <a:off x="4920" y="3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8" name="Rectangle 321"/>
              <p:cNvSpPr>
                <a:spLocks noChangeArrowheads="1"/>
              </p:cNvSpPr>
              <p:nvPr/>
            </p:nvSpPr>
            <p:spPr bwMode="auto">
              <a:xfrm>
                <a:off x="4320" y="3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9" name="Rectangle 322"/>
              <p:cNvSpPr>
                <a:spLocks noChangeArrowheads="1"/>
              </p:cNvSpPr>
              <p:nvPr/>
            </p:nvSpPr>
            <p:spPr bwMode="auto">
              <a:xfrm>
                <a:off x="8520" y="3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Rectangle 323"/>
              <p:cNvSpPr>
                <a:spLocks noChangeArrowheads="1"/>
              </p:cNvSpPr>
              <p:nvPr/>
            </p:nvSpPr>
            <p:spPr bwMode="auto">
              <a:xfrm>
                <a:off x="7920" y="3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1" name="Rectangle 324"/>
              <p:cNvSpPr>
                <a:spLocks noChangeArrowheads="1"/>
              </p:cNvSpPr>
              <p:nvPr/>
            </p:nvSpPr>
            <p:spPr bwMode="auto">
              <a:xfrm>
                <a:off x="3120" y="4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Rectangle 325"/>
              <p:cNvSpPr>
                <a:spLocks noChangeArrowheads="1"/>
              </p:cNvSpPr>
              <p:nvPr/>
            </p:nvSpPr>
            <p:spPr bwMode="auto">
              <a:xfrm>
                <a:off x="3720" y="4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3" name="Rectangle 326"/>
              <p:cNvSpPr>
                <a:spLocks noChangeArrowheads="1"/>
              </p:cNvSpPr>
              <p:nvPr/>
            </p:nvSpPr>
            <p:spPr bwMode="auto">
              <a:xfrm>
                <a:off x="7320" y="4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4" name="Rectangle 327"/>
              <p:cNvSpPr>
                <a:spLocks noChangeArrowheads="1"/>
              </p:cNvSpPr>
              <p:nvPr/>
            </p:nvSpPr>
            <p:spPr bwMode="auto">
              <a:xfrm>
                <a:off x="6720" y="4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5" name="Rectangle 328"/>
              <p:cNvSpPr>
                <a:spLocks noChangeArrowheads="1"/>
              </p:cNvSpPr>
              <p:nvPr/>
            </p:nvSpPr>
            <p:spPr bwMode="auto">
              <a:xfrm>
                <a:off x="6120" y="4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Rectangle 329"/>
              <p:cNvSpPr>
                <a:spLocks noChangeArrowheads="1"/>
              </p:cNvSpPr>
              <p:nvPr/>
            </p:nvSpPr>
            <p:spPr bwMode="auto">
              <a:xfrm>
                <a:off x="5520" y="4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Rectangle 330"/>
              <p:cNvSpPr>
                <a:spLocks noChangeArrowheads="1"/>
              </p:cNvSpPr>
              <p:nvPr/>
            </p:nvSpPr>
            <p:spPr bwMode="auto">
              <a:xfrm>
                <a:off x="4920" y="4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Rectangle 331"/>
              <p:cNvSpPr>
                <a:spLocks noChangeArrowheads="1"/>
              </p:cNvSpPr>
              <p:nvPr/>
            </p:nvSpPr>
            <p:spPr bwMode="auto">
              <a:xfrm>
                <a:off x="4320" y="4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Rectangle 332"/>
              <p:cNvSpPr>
                <a:spLocks noChangeArrowheads="1"/>
              </p:cNvSpPr>
              <p:nvPr/>
            </p:nvSpPr>
            <p:spPr bwMode="auto">
              <a:xfrm>
                <a:off x="8520" y="4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Rectangle 333"/>
              <p:cNvSpPr>
                <a:spLocks noChangeArrowheads="1"/>
              </p:cNvSpPr>
              <p:nvPr/>
            </p:nvSpPr>
            <p:spPr bwMode="auto">
              <a:xfrm>
                <a:off x="7920" y="4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1" name="Rectangle 334"/>
              <p:cNvSpPr>
                <a:spLocks noChangeArrowheads="1"/>
              </p:cNvSpPr>
              <p:nvPr/>
            </p:nvSpPr>
            <p:spPr bwMode="auto">
              <a:xfrm>
                <a:off x="3120" y="4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2" name="Rectangle 335"/>
              <p:cNvSpPr>
                <a:spLocks noChangeArrowheads="1"/>
              </p:cNvSpPr>
              <p:nvPr/>
            </p:nvSpPr>
            <p:spPr bwMode="auto">
              <a:xfrm>
                <a:off x="3720" y="4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Rectangle 336"/>
              <p:cNvSpPr>
                <a:spLocks noChangeArrowheads="1"/>
              </p:cNvSpPr>
              <p:nvPr/>
            </p:nvSpPr>
            <p:spPr bwMode="auto">
              <a:xfrm>
                <a:off x="7320" y="4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4" name="Rectangle 337"/>
              <p:cNvSpPr>
                <a:spLocks noChangeArrowheads="1"/>
              </p:cNvSpPr>
              <p:nvPr/>
            </p:nvSpPr>
            <p:spPr bwMode="auto">
              <a:xfrm>
                <a:off x="6720" y="4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5" name="Rectangle 338"/>
              <p:cNvSpPr>
                <a:spLocks noChangeArrowheads="1"/>
              </p:cNvSpPr>
              <p:nvPr/>
            </p:nvSpPr>
            <p:spPr bwMode="auto">
              <a:xfrm>
                <a:off x="6120" y="4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Rectangle 339"/>
              <p:cNvSpPr>
                <a:spLocks noChangeArrowheads="1"/>
              </p:cNvSpPr>
              <p:nvPr/>
            </p:nvSpPr>
            <p:spPr bwMode="auto">
              <a:xfrm>
                <a:off x="5520" y="4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7" name="Rectangle 340"/>
              <p:cNvSpPr>
                <a:spLocks noChangeArrowheads="1"/>
              </p:cNvSpPr>
              <p:nvPr/>
            </p:nvSpPr>
            <p:spPr bwMode="auto">
              <a:xfrm>
                <a:off x="4920" y="4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8" name="Rectangle 341"/>
              <p:cNvSpPr>
                <a:spLocks noChangeArrowheads="1"/>
              </p:cNvSpPr>
              <p:nvPr/>
            </p:nvSpPr>
            <p:spPr bwMode="auto">
              <a:xfrm>
                <a:off x="4320" y="4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9" name="Rectangle 342"/>
              <p:cNvSpPr>
                <a:spLocks noChangeArrowheads="1"/>
              </p:cNvSpPr>
              <p:nvPr/>
            </p:nvSpPr>
            <p:spPr bwMode="auto">
              <a:xfrm>
                <a:off x="8520" y="4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0" name="Rectangle 343"/>
              <p:cNvSpPr>
                <a:spLocks noChangeArrowheads="1"/>
              </p:cNvSpPr>
              <p:nvPr/>
            </p:nvSpPr>
            <p:spPr bwMode="auto">
              <a:xfrm>
                <a:off x="7920" y="47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1" name="Rectangle 344"/>
              <p:cNvSpPr>
                <a:spLocks noChangeArrowheads="1"/>
              </p:cNvSpPr>
              <p:nvPr/>
            </p:nvSpPr>
            <p:spPr bwMode="auto">
              <a:xfrm>
                <a:off x="3120" y="5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2" name="Rectangle 345"/>
              <p:cNvSpPr>
                <a:spLocks noChangeArrowheads="1"/>
              </p:cNvSpPr>
              <p:nvPr/>
            </p:nvSpPr>
            <p:spPr bwMode="auto">
              <a:xfrm>
                <a:off x="3720" y="5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3" name="Rectangle 346"/>
              <p:cNvSpPr>
                <a:spLocks noChangeArrowheads="1"/>
              </p:cNvSpPr>
              <p:nvPr/>
            </p:nvSpPr>
            <p:spPr bwMode="auto">
              <a:xfrm>
                <a:off x="7320" y="5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4" name="Rectangle 347"/>
              <p:cNvSpPr>
                <a:spLocks noChangeArrowheads="1"/>
              </p:cNvSpPr>
              <p:nvPr/>
            </p:nvSpPr>
            <p:spPr bwMode="auto">
              <a:xfrm>
                <a:off x="6720" y="5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5" name="Rectangle 348"/>
              <p:cNvSpPr>
                <a:spLocks noChangeArrowheads="1"/>
              </p:cNvSpPr>
              <p:nvPr/>
            </p:nvSpPr>
            <p:spPr bwMode="auto">
              <a:xfrm>
                <a:off x="6120" y="5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6" name="Rectangle 349"/>
              <p:cNvSpPr>
                <a:spLocks noChangeArrowheads="1"/>
              </p:cNvSpPr>
              <p:nvPr/>
            </p:nvSpPr>
            <p:spPr bwMode="auto">
              <a:xfrm>
                <a:off x="5520" y="5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7" name="Rectangle 350"/>
              <p:cNvSpPr>
                <a:spLocks noChangeArrowheads="1"/>
              </p:cNvSpPr>
              <p:nvPr/>
            </p:nvSpPr>
            <p:spPr bwMode="auto">
              <a:xfrm>
                <a:off x="4920" y="5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8" name="Rectangle 351"/>
              <p:cNvSpPr>
                <a:spLocks noChangeArrowheads="1"/>
              </p:cNvSpPr>
              <p:nvPr/>
            </p:nvSpPr>
            <p:spPr bwMode="auto">
              <a:xfrm>
                <a:off x="4320" y="5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9" name="Rectangle 352"/>
              <p:cNvSpPr>
                <a:spLocks noChangeArrowheads="1"/>
              </p:cNvSpPr>
              <p:nvPr/>
            </p:nvSpPr>
            <p:spPr bwMode="auto">
              <a:xfrm>
                <a:off x="8520" y="5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0" name="Rectangle 353"/>
              <p:cNvSpPr>
                <a:spLocks noChangeArrowheads="1"/>
              </p:cNvSpPr>
              <p:nvPr/>
            </p:nvSpPr>
            <p:spPr bwMode="auto">
              <a:xfrm>
                <a:off x="7920" y="53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1" name="Rectangle 354"/>
              <p:cNvSpPr>
                <a:spLocks noChangeArrowheads="1"/>
              </p:cNvSpPr>
              <p:nvPr/>
            </p:nvSpPr>
            <p:spPr bwMode="auto">
              <a:xfrm>
                <a:off x="3120" y="5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2" name="Rectangle 355"/>
              <p:cNvSpPr>
                <a:spLocks noChangeArrowheads="1"/>
              </p:cNvSpPr>
              <p:nvPr/>
            </p:nvSpPr>
            <p:spPr bwMode="auto">
              <a:xfrm>
                <a:off x="3720" y="5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3" name="Rectangle 356"/>
              <p:cNvSpPr>
                <a:spLocks noChangeArrowheads="1"/>
              </p:cNvSpPr>
              <p:nvPr/>
            </p:nvSpPr>
            <p:spPr bwMode="auto">
              <a:xfrm>
                <a:off x="7320" y="5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4" name="Rectangle 357"/>
              <p:cNvSpPr>
                <a:spLocks noChangeArrowheads="1"/>
              </p:cNvSpPr>
              <p:nvPr/>
            </p:nvSpPr>
            <p:spPr bwMode="auto">
              <a:xfrm>
                <a:off x="6720" y="5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5" name="Rectangle 358"/>
              <p:cNvSpPr>
                <a:spLocks noChangeArrowheads="1"/>
              </p:cNvSpPr>
              <p:nvPr/>
            </p:nvSpPr>
            <p:spPr bwMode="auto">
              <a:xfrm>
                <a:off x="6120" y="5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6" name="Rectangle 359"/>
              <p:cNvSpPr>
                <a:spLocks noChangeArrowheads="1"/>
              </p:cNvSpPr>
              <p:nvPr/>
            </p:nvSpPr>
            <p:spPr bwMode="auto">
              <a:xfrm>
                <a:off x="5520" y="5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7" name="Rectangle 360"/>
              <p:cNvSpPr>
                <a:spLocks noChangeArrowheads="1"/>
              </p:cNvSpPr>
              <p:nvPr/>
            </p:nvSpPr>
            <p:spPr bwMode="auto">
              <a:xfrm>
                <a:off x="4920" y="5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8" name="Rectangle 361"/>
              <p:cNvSpPr>
                <a:spLocks noChangeArrowheads="1"/>
              </p:cNvSpPr>
              <p:nvPr/>
            </p:nvSpPr>
            <p:spPr bwMode="auto">
              <a:xfrm>
                <a:off x="4320" y="5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9" name="Rectangle 362"/>
              <p:cNvSpPr>
                <a:spLocks noChangeArrowheads="1"/>
              </p:cNvSpPr>
              <p:nvPr/>
            </p:nvSpPr>
            <p:spPr bwMode="auto">
              <a:xfrm>
                <a:off x="8520" y="5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0" name="Rectangle 363"/>
              <p:cNvSpPr>
                <a:spLocks noChangeArrowheads="1"/>
              </p:cNvSpPr>
              <p:nvPr/>
            </p:nvSpPr>
            <p:spPr bwMode="auto">
              <a:xfrm>
                <a:off x="7920" y="5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1" name="Rectangle 364"/>
              <p:cNvSpPr>
                <a:spLocks noChangeArrowheads="1"/>
              </p:cNvSpPr>
              <p:nvPr/>
            </p:nvSpPr>
            <p:spPr bwMode="auto">
              <a:xfrm>
                <a:off x="3120" y="6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2" name="Rectangle 365"/>
              <p:cNvSpPr>
                <a:spLocks noChangeArrowheads="1"/>
              </p:cNvSpPr>
              <p:nvPr/>
            </p:nvSpPr>
            <p:spPr bwMode="auto">
              <a:xfrm>
                <a:off x="3720" y="6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3" name="Rectangle 366"/>
              <p:cNvSpPr>
                <a:spLocks noChangeArrowheads="1"/>
              </p:cNvSpPr>
              <p:nvPr/>
            </p:nvSpPr>
            <p:spPr bwMode="auto">
              <a:xfrm>
                <a:off x="6835" y="6510"/>
                <a:ext cx="1635" cy="6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ru-RU" sz="800" smtClean="0">
                    <a:solidFill>
                      <a:prstClr val="black"/>
                    </a:solidFill>
                    <a:cs typeface="Arial" pitchFamily="34" charset="0"/>
                  </a:rPr>
                  <a:t>1см</a:t>
                </a:r>
                <a:endParaRPr lang="ru-RU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367"/>
              <p:cNvSpPr>
                <a:spLocks noChangeArrowheads="1"/>
              </p:cNvSpPr>
              <p:nvPr/>
            </p:nvSpPr>
            <p:spPr bwMode="auto">
              <a:xfrm>
                <a:off x="6720" y="6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5" name="Rectangle 368"/>
              <p:cNvSpPr>
                <a:spLocks noChangeArrowheads="1"/>
              </p:cNvSpPr>
              <p:nvPr/>
            </p:nvSpPr>
            <p:spPr bwMode="auto">
              <a:xfrm>
                <a:off x="6120" y="6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Rectangle 369"/>
              <p:cNvSpPr>
                <a:spLocks noChangeArrowheads="1"/>
              </p:cNvSpPr>
              <p:nvPr/>
            </p:nvSpPr>
            <p:spPr bwMode="auto">
              <a:xfrm>
                <a:off x="5520" y="6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7" name="Rectangle 370"/>
              <p:cNvSpPr>
                <a:spLocks noChangeArrowheads="1"/>
              </p:cNvSpPr>
              <p:nvPr/>
            </p:nvSpPr>
            <p:spPr bwMode="auto">
              <a:xfrm>
                <a:off x="4920" y="6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8" name="Rectangle 371"/>
              <p:cNvSpPr>
                <a:spLocks noChangeArrowheads="1"/>
              </p:cNvSpPr>
              <p:nvPr/>
            </p:nvSpPr>
            <p:spPr bwMode="auto">
              <a:xfrm>
                <a:off x="4320" y="6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Rectangle 372"/>
              <p:cNvSpPr>
                <a:spLocks noChangeArrowheads="1"/>
              </p:cNvSpPr>
              <p:nvPr/>
            </p:nvSpPr>
            <p:spPr bwMode="auto">
              <a:xfrm>
                <a:off x="7920" y="6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0" name="Rectangle 373"/>
              <p:cNvSpPr>
                <a:spLocks noChangeArrowheads="1"/>
              </p:cNvSpPr>
              <p:nvPr/>
            </p:nvSpPr>
            <p:spPr bwMode="auto">
              <a:xfrm>
                <a:off x="3120" y="7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1" name="Rectangle 374"/>
              <p:cNvSpPr>
                <a:spLocks noChangeArrowheads="1"/>
              </p:cNvSpPr>
              <p:nvPr/>
            </p:nvSpPr>
            <p:spPr bwMode="auto">
              <a:xfrm>
                <a:off x="3720" y="7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2" name="Rectangle 375"/>
              <p:cNvSpPr>
                <a:spLocks noChangeArrowheads="1"/>
              </p:cNvSpPr>
              <p:nvPr/>
            </p:nvSpPr>
            <p:spPr bwMode="auto">
              <a:xfrm>
                <a:off x="7320" y="7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3" name="Rectangle 376"/>
              <p:cNvSpPr>
                <a:spLocks noChangeArrowheads="1"/>
              </p:cNvSpPr>
              <p:nvPr/>
            </p:nvSpPr>
            <p:spPr bwMode="auto">
              <a:xfrm>
                <a:off x="6720" y="7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4" name="Rectangle 377"/>
              <p:cNvSpPr>
                <a:spLocks noChangeArrowheads="1"/>
              </p:cNvSpPr>
              <p:nvPr/>
            </p:nvSpPr>
            <p:spPr bwMode="auto">
              <a:xfrm>
                <a:off x="6120" y="7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5" name="Rectangle 378"/>
              <p:cNvSpPr>
                <a:spLocks noChangeArrowheads="1"/>
              </p:cNvSpPr>
              <p:nvPr/>
            </p:nvSpPr>
            <p:spPr bwMode="auto">
              <a:xfrm>
                <a:off x="5520" y="7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6" name="Rectangle 379"/>
              <p:cNvSpPr>
                <a:spLocks noChangeArrowheads="1"/>
              </p:cNvSpPr>
              <p:nvPr/>
            </p:nvSpPr>
            <p:spPr bwMode="auto">
              <a:xfrm>
                <a:off x="4920" y="7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7" name="Rectangle 380"/>
              <p:cNvSpPr>
                <a:spLocks noChangeArrowheads="1"/>
              </p:cNvSpPr>
              <p:nvPr/>
            </p:nvSpPr>
            <p:spPr bwMode="auto">
              <a:xfrm>
                <a:off x="4320" y="7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8" name="Rectangle 381"/>
              <p:cNvSpPr>
                <a:spLocks noChangeArrowheads="1"/>
              </p:cNvSpPr>
              <p:nvPr/>
            </p:nvSpPr>
            <p:spPr bwMode="auto">
              <a:xfrm>
                <a:off x="7920" y="7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9" name="Rectangle 382"/>
              <p:cNvSpPr>
                <a:spLocks noChangeArrowheads="1"/>
              </p:cNvSpPr>
              <p:nvPr/>
            </p:nvSpPr>
            <p:spPr bwMode="auto">
              <a:xfrm>
                <a:off x="8520" y="71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40" name="Rectangle 383"/>
              <p:cNvSpPr>
                <a:spLocks noChangeArrowheads="1"/>
              </p:cNvSpPr>
              <p:nvPr/>
            </p:nvSpPr>
            <p:spPr bwMode="auto">
              <a:xfrm>
                <a:off x="8520" y="29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41" name="Rectangle 384"/>
              <p:cNvSpPr>
                <a:spLocks noChangeArrowheads="1"/>
              </p:cNvSpPr>
              <p:nvPr/>
            </p:nvSpPr>
            <p:spPr bwMode="auto">
              <a:xfrm>
                <a:off x="8520" y="6510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" name="AutoShape 385"/>
            <p:cNvCxnSpPr>
              <a:cxnSpLocks noChangeShapeType="1"/>
            </p:cNvCxnSpPr>
            <p:nvPr/>
          </p:nvCxnSpPr>
          <p:spPr bwMode="auto">
            <a:xfrm>
              <a:off x="7263" y="13987"/>
              <a:ext cx="60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5" name="Group 386"/>
            <p:cNvGrpSpPr>
              <a:grpSpLocks/>
            </p:cNvGrpSpPr>
            <p:nvPr/>
          </p:nvGrpSpPr>
          <p:grpSpPr bwMode="auto">
            <a:xfrm>
              <a:off x="4275" y="10367"/>
              <a:ext cx="3600" cy="3031"/>
              <a:chOff x="4275" y="7455"/>
              <a:chExt cx="3600" cy="3031"/>
            </a:xfrm>
          </p:grpSpPr>
          <p:cxnSp>
            <p:nvCxnSpPr>
              <p:cNvPr id="38" name="AutoShape 387"/>
              <p:cNvCxnSpPr>
                <a:cxnSpLocks noChangeShapeType="1"/>
              </p:cNvCxnSpPr>
              <p:nvPr/>
            </p:nvCxnSpPr>
            <p:spPr bwMode="auto">
              <a:xfrm>
                <a:off x="7275" y="7455"/>
                <a:ext cx="600" cy="300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9" name="AutoShape 388"/>
              <p:cNvCxnSpPr>
                <a:cxnSpLocks noChangeShapeType="1"/>
              </p:cNvCxnSpPr>
              <p:nvPr/>
            </p:nvCxnSpPr>
            <p:spPr bwMode="auto">
              <a:xfrm>
                <a:off x="4275" y="10486"/>
                <a:ext cx="3600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0" name="AutoShape 389"/>
              <p:cNvCxnSpPr>
                <a:cxnSpLocks noChangeShapeType="1"/>
              </p:cNvCxnSpPr>
              <p:nvPr/>
            </p:nvCxnSpPr>
            <p:spPr bwMode="auto">
              <a:xfrm>
                <a:off x="4875" y="7455"/>
                <a:ext cx="2400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1" name="AutoShape 390"/>
              <p:cNvCxnSpPr>
                <a:cxnSpLocks noChangeShapeType="1"/>
              </p:cNvCxnSpPr>
              <p:nvPr/>
            </p:nvCxnSpPr>
            <p:spPr bwMode="auto">
              <a:xfrm flipH="1">
                <a:off x="4275" y="7455"/>
                <a:ext cx="600" cy="300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" name="AutoShape 391"/>
            <p:cNvSpPr>
              <a:spLocks noChangeArrowheads="1"/>
            </p:cNvSpPr>
            <p:nvPr/>
          </p:nvSpPr>
          <p:spPr bwMode="auto">
            <a:xfrm>
              <a:off x="7817" y="13323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AutoShape 392"/>
            <p:cNvSpPr>
              <a:spLocks noChangeArrowheads="1"/>
            </p:cNvSpPr>
            <p:nvPr/>
          </p:nvSpPr>
          <p:spPr bwMode="auto">
            <a:xfrm>
              <a:off x="7231" y="11539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AutoShape 393"/>
            <p:cNvSpPr>
              <a:spLocks noChangeArrowheads="1"/>
            </p:cNvSpPr>
            <p:nvPr/>
          </p:nvSpPr>
          <p:spPr bwMode="auto">
            <a:xfrm>
              <a:off x="7231" y="13323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AutoShape 394"/>
            <p:cNvSpPr>
              <a:spLocks noChangeArrowheads="1"/>
            </p:cNvSpPr>
            <p:nvPr/>
          </p:nvSpPr>
          <p:spPr bwMode="auto">
            <a:xfrm>
              <a:off x="6630" y="12139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AutoShape 395"/>
            <p:cNvSpPr>
              <a:spLocks noChangeArrowheads="1"/>
            </p:cNvSpPr>
            <p:nvPr/>
          </p:nvSpPr>
          <p:spPr bwMode="auto">
            <a:xfrm>
              <a:off x="7231" y="10325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AutoShape 396"/>
            <p:cNvSpPr>
              <a:spLocks noChangeArrowheads="1"/>
            </p:cNvSpPr>
            <p:nvPr/>
          </p:nvSpPr>
          <p:spPr bwMode="auto">
            <a:xfrm>
              <a:off x="7231" y="10925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AutoShape 397"/>
            <p:cNvSpPr>
              <a:spLocks noChangeArrowheads="1"/>
            </p:cNvSpPr>
            <p:nvPr/>
          </p:nvSpPr>
          <p:spPr bwMode="auto">
            <a:xfrm>
              <a:off x="5431" y="13323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AutoShape 398"/>
            <p:cNvSpPr>
              <a:spLocks noChangeArrowheads="1"/>
            </p:cNvSpPr>
            <p:nvPr/>
          </p:nvSpPr>
          <p:spPr bwMode="auto">
            <a:xfrm>
              <a:off x="7231" y="12118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AutoShape 399"/>
            <p:cNvSpPr>
              <a:spLocks noChangeArrowheads="1"/>
            </p:cNvSpPr>
            <p:nvPr/>
          </p:nvSpPr>
          <p:spPr bwMode="auto">
            <a:xfrm>
              <a:off x="4831" y="13323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AutoShape 400"/>
            <p:cNvSpPr>
              <a:spLocks noChangeArrowheads="1"/>
            </p:cNvSpPr>
            <p:nvPr/>
          </p:nvSpPr>
          <p:spPr bwMode="auto">
            <a:xfrm>
              <a:off x="7231" y="12716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AutoShape 401"/>
            <p:cNvSpPr>
              <a:spLocks noChangeArrowheads="1"/>
            </p:cNvSpPr>
            <p:nvPr/>
          </p:nvSpPr>
          <p:spPr bwMode="auto">
            <a:xfrm>
              <a:off x="4831" y="12123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AutoShape 402"/>
            <p:cNvSpPr>
              <a:spLocks noChangeArrowheads="1"/>
            </p:cNvSpPr>
            <p:nvPr/>
          </p:nvSpPr>
          <p:spPr bwMode="auto">
            <a:xfrm>
              <a:off x="5442" y="11528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AutoShape 403"/>
            <p:cNvSpPr>
              <a:spLocks noChangeArrowheads="1"/>
            </p:cNvSpPr>
            <p:nvPr/>
          </p:nvSpPr>
          <p:spPr bwMode="auto">
            <a:xfrm>
              <a:off x="6042" y="11523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AutoShape 404"/>
            <p:cNvSpPr>
              <a:spLocks noChangeArrowheads="1"/>
            </p:cNvSpPr>
            <p:nvPr/>
          </p:nvSpPr>
          <p:spPr bwMode="auto">
            <a:xfrm>
              <a:off x="4831" y="11523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AutoShape 405"/>
            <p:cNvSpPr>
              <a:spLocks noChangeArrowheads="1"/>
            </p:cNvSpPr>
            <p:nvPr/>
          </p:nvSpPr>
          <p:spPr bwMode="auto">
            <a:xfrm>
              <a:off x="4831" y="10923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AutoShape 406"/>
            <p:cNvSpPr>
              <a:spLocks noChangeArrowheads="1"/>
            </p:cNvSpPr>
            <p:nvPr/>
          </p:nvSpPr>
          <p:spPr bwMode="auto">
            <a:xfrm>
              <a:off x="6642" y="10923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AutoShape 407"/>
            <p:cNvSpPr>
              <a:spLocks noChangeArrowheads="1"/>
            </p:cNvSpPr>
            <p:nvPr/>
          </p:nvSpPr>
          <p:spPr bwMode="auto">
            <a:xfrm>
              <a:off x="6042" y="10925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AutoShape 408"/>
            <p:cNvSpPr>
              <a:spLocks noChangeArrowheads="1"/>
            </p:cNvSpPr>
            <p:nvPr/>
          </p:nvSpPr>
          <p:spPr bwMode="auto">
            <a:xfrm>
              <a:off x="5436" y="10923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AutoShape 409"/>
            <p:cNvSpPr>
              <a:spLocks noChangeArrowheads="1"/>
            </p:cNvSpPr>
            <p:nvPr/>
          </p:nvSpPr>
          <p:spPr bwMode="auto">
            <a:xfrm>
              <a:off x="6642" y="11534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AutoShape 410"/>
            <p:cNvSpPr>
              <a:spLocks noChangeArrowheads="1"/>
            </p:cNvSpPr>
            <p:nvPr/>
          </p:nvSpPr>
          <p:spPr bwMode="auto">
            <a:xfrm>
              <a:off x="5436" y="12128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AutoShape 411"/>
            <p:cNvSpPr>
              <a:spLocks noChangeArrowheads="1"/>
            </p:cNvSpPr>
            <p:nvPr/>
          </p:nvSpPr>
          <p:spPr bwMode="auto">
            <a:xfrm>
              <a:off x="6031" y="12134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AutoShape 412"/>
            <p:cNvSpPr>
              <a:spLocks noChangeArrowheads="1"/>
            </p:cNvSpPr>
            <p:nvPr/>
          </p:nvSpPr>
          <p:spPr bwMode="auto">
            <a:xfrm>
              <a:off x="5436" y="12734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" name="AutoShape 413"/>
            <p:cNvSpPr>
              <a:spLocks noChangeArrowheads="1"/>
            </p:cNvSpPr>
            <p:nvPr/>
          </p:nvSpPr>
          <p:spPr bwMode="auto">
            <a:xfrm>
              <a:off x="4836" y="12727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" name="AutoShape 414"/>
            <p:cNvSpPr>
              <a:spLocks noChangeArrowheads="1"/>
            </p:cNvSpPr>
            <p:nvPr/>
          </p:nvSpPr>
          <p:spPr bwMode="auto">
            <a:xfrm>
              <a:off x="6641" y="12734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" name="AutoShape 415"/>
            <p:cNvSpPr>
              <a:spLocks noChangeArrowheads="1"/>
            </p:cNvSpPr>
            <p:nvPr/>
          </p:nvSpPr>
          <p:spPr bwMode="auto">
            <a:xfrm>
              <a:off x="6031" y="12738"/>
              <a:ext cx="72" cy="72"/>
            </a:xfrm>
            <a:prstGeom prst="flowChartConnector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" name="AutoShape 416"/>
            <p:cNvSpPr>
              <a:spLocks noChangeArrowheads="1"/>
            </p:cNvSpPr>
            <p:nvPr/>
          </p:nvSpPr>
          <p:spPr bwMode="auto">
            <a:xfrm>
              <a:off x="6636" y="13328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" name="AutoShape 417"/>
            <p:cNvSpPr>
              <a:spLocks noChangeArrowheads="1"/>
            </p:cNvSpPr>
            <p:nvPr/>
          </p:nvSpPr>
          <p:spPr bwMode="auto">
            <a:xfrm>
              <a:off x="6042" y="13323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3" name="AutoShape 418"/>
            <p:cNvSpPr>
              <a:spLocks noChangeArrowheads="1"/>
            </p:cNvSpPr>
            <p:nvPr/>
          </p:nvSpPr>
          <p:spPr bwMode="auto">
            <a:xfrm>
              <a:off x="4242" y="13317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4" name="AutoShape 419"/>
            <p:cNvSpPr>
              <a:spLocks noChangeArrowheads="1"/>
            </p:cNvSpPr>
            <p:nvPr/>
          </p:nvSpPr>
          <p:spPr bwMode="auto">
            <a:xfrm>
              <a:off x="5442" y="10329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5" name="AutoShape 420"/>
            <p:cNvSpPr>
              <a:spLocks noChangeArrowheads="1"/>
            </p:cNvSpPr>
            <p:nvPr/>
          </p:nvSpPr>
          <p:spPr bwMode="auto">
            <a:xfrm>
              <a:off x="4836" y="10334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" name="AutoShape 421"/>
            <p:cNvSpPr>
              <a:spLocks noChangeArrowheads="1"/>
            </p:cNvSpPr>
            <p:nvPr/>
          </p:nvSpPr>
          <p:spPr bwMode="auto">
            <a:xfrm>
              <a:off x="6636" y="10323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AutoShape 422"/>
            <p:cNvSpPr>
              <a:spLocks noChangeArrowheads="1"/>
            </p:cNvSpPr>
            <p:nvPr/>
          </p:nvSpPr>
          <p:spPr bwMode="auto">
            <a:xfrm>
              <a:off x="6036" y="10328"/>
              <a:ext cx="72" cy="72"/>
            </a:xfrm>
            <a:prstGeom prst="flowChartConnector">
              <a:avLst/>
            </a:prstGeom>
            <a:solidFill>
              <a:srgbClr val="008000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Открытый урок геометрии</a:t>
            </a:r>
            <a:br>
              <a:rPr lang="ru-RU" sz="2800" dirty="0" smtClean="0"/>
            </a:br>
            <a:r>
              <a:rPr lang="ru-RU" sz="2800" dirty="0" smtClean="0"/>
              <a:t>Тема: «Площади. Теорема Пифагора».</a:t>
            </a:r>
            <a:br>
              <a:rPr lang="ru-RU" sz="2800" dirty="0" smtClean="0"/>
            </a:br>
            <a:r>
              <a:rPr lang="ru-RU" sz="2800" dirty="0" smtClean="0"/>
              <a:t>Класс : 8.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</a:t>
            </a:r>
            <a:r>
              <a:rPr lang="ru-RU" dirty="0" smtClean="0"/>
              <a:t>: Латышева Наталья Алексеевна</a:t>
            </a:r>
            <a:endParaRPr lang="ru-RU" dirty="0"/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«Вдохновение нужно в геометрии не меньше,     чем в поэзии.»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(А.С. Пушкин) 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6" name="Picture 2" descr="http://ua.all.biz/img/ua/service_catalog/1235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4191000" cy="2981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геомет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9552" y="55755"/>
          <a:ext cx="8207376" cy="6685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454"/>
                <a:gridCol w="3739265"/>
                <a:gridCol w="2880320"/>
                <a:gridCol w="935337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1.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+mj-lt"/>
                        </a:rPr>
                        <a:t>А.</a:t>
                      </a:r>
                      <a:endParaRPr lang="ru-RU" sz="3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+mj-lt"/>
                        </a:rPr>
                        <a:t>Б.</a:t>
                      </a:r>
                      <a:endParaRPr lang="ru-RU" sz="3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+mj-lt"/>
                        </a:rPr>
                        <a:t>В.</a:t>
                      </a:r>
                      <a:endParaRPr lang="ru-RU" sz="3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24973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4.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+mj-lt"/>
                        </a:rPr>
                        <a:t>Г.</a:t>
                      </a:r>
                      <a:endParaRPr lang="ru-RU" sz="3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5.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+mj-lt"/>
                        </a:rPr>
                        <a:t>Д.</a:t>
                      </a:r>
                      <a:endParaRPr lang="ru-RU" sz="3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6.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+mj-lt"/>
                        </a:rPr>
                        <a:t>Е.</a:t>
                      </a:r>
                      <a:endParaRPr lang="ru-RU" sz="3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7.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+mj-lt"/>
                        </a:rPr>
                        <a:t>Ж.</a:t>
                      </a:r>
                      <a:endParaRPr lang="ru-RU" sz="3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1907704" y="188640"/>
            <a:ext cx="720080" cy="72008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араллелограмм 9"/>
          <p:cNvSpPr/>
          <p:nvPr/>
        </p:nvSpPr>
        <p:spPr bwMode="auto">
          <a:xfrm>
            <a:off x="2987824" y="3068960"/>
            <a:ext cx="1512168" cy="720080"/>
          </a:xfrm>
          <a:prstGeom prst="parallelogram">
            <a:avLst>
              <a:gd name="adj" fmla="val 39696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 bwMode="auto">
          <a:xfrm>
            <a:off x="2123728" y="1124744"/>
            <a:ext cx="2448272" cy="720080"/>
          </a:xfrm>
          <a:prstGeom prst="triangle">
            <a:avLst>
              <a:gd name="adj" fmla="val 3464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691680" y="2132856"/>
            <a:ext cx="1872208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 bwMode="auto">
          <a:xfrm>
            <a:off x="1475656" y="3933056"/>
            <a:ext cx="1584176" cy="792088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Трапеция 13"/>
          <p:cNvSpPr/>
          <p:nvPr/>
        </p:nvSpPr>
        <p:spPr bwMode="auto">
          <a:xfrm>
            <a:off x="2843808" y="4941168"/>
            <a:ext cx="1944216" cy="720080"/>
          </a:xfrm>
          <a:prstGeom prst="trapezoid">
            <a:avLst>
              <a:gd name="adj" fmla="val 4305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Ромб 15"/>
          <p:cNvSpPr/>
          <p:nvPr/>
        </p:nvSpPr>
        <p:spPr bwMode="auto">
          <a:xfrm rot="5400000">
            <a:off x="2170584" y="5254352"/>
            <a:ext cx="914400" cy="2016224"/>
          </a:xfrm>
          <a:prstGeom prst="diamond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075" name="Object 16"/>
          <p:cNvGraphicFramePr>
            <a:graphicFrameLocks noChangeAspect="1"/>
          </p:cNvGraphicFramePr>
          <p:nvPr/>
        </p:nvGraphicFramePr>
        <p:xfrm>
          <a:off x="5364088" y="908720"/>
          <a:ext cx="2182812" cy="1093788"/>
        </p:xfrm>
        <a:graphic>
          <a:graphicData uri="http://schemas.openxmlformats.org/presentationml/2006/ole">
            <p:oleObj spid="_x0000_s3081" name="Формула" r:id="rId3" imgW="558558" imgH="393529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436096" y="2924944"/>
          <a:ext cx="1872208" cy="978380"/>
        </p:xfrm>
        <a:graphic>
          <a:graphicData uri="http://schemas.openxmlformats.org/presentationml/2006/ole">
            <p:oleObj spid="_x0000_s3082" name="Формула" r:id="rId4" imgW="748975" imgH="393529" progId="Equation.3">
              <p:embed/>
            </p:oleObj>
          </a:graphicData>
        </a:graphic>
      </p:graphicFrame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580112" y="188640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/>
              <a:t>S</a:t>
            </a:r>
            <a:r>
              <a:rPr lang="ru-RU" sz="3600" b="1" dirty="0" smtClean="0"/>
              <a:t> </a:t>
            </a:r>
            <a:r>
              <a:rPr lang="ru-RU" sz="3600" b="1" dirty="0"/>
              <a:t>= а</a:t>
            </a:r>
            <a:r>
              <a:rPr lang="en-US" sz="3600" b="1" dirty="0">
                <a:cs typeface="Times New Roman" pitchFamily="18" charset="0"/>
              </a:rPr>
              <a:t>·h</a:t>
            </a:r>
            <a:r>
              <a:rPr lang="ru-RU" sz="3600" b="1" dirty="0">
                <a:cs typeface="Times New Roman" pitchFamily="18" charset="0"/>
              </a:rPr>
              <a:t> 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436096" y="4941168"/>
            <a:ext cx="1872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/>
              <a:t>S</a:t>
            </a:r>
            <a:r>
              <a:rPr lang="ru-RU" sz="3600" b="1" baseline="-25000" dirty="0" smtClean="0"/>
              <a:t> </a:t>
            </a:r>
            <a:r>
              <a:rPr lang="ru-RU" sz="3600" b="1" dirty="0"/>
              <a:t>= а</a:t>
            </a:r>
            <a:r>
              <a:rPr lang="en-US" sz="3600" b="1" dirty="0">
                <a:cs typeface="Times New Roman" pitchFamily="18" charset="0"/>
              </a:rPr>
              <a:t>·b</a:t>
            </a:r>
            <a:r>
              <a:rPr lang="ru-RU" sz="3600" b="1" dirty="0">
                <a:cs typeface="Times New Roman" pitchFamily="18" charset="0"/>
              </a:rPr>
              <a:t> 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652120" y="5949280"/>
            <a:ext cx="115135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/>
              <a:t>S</a:t>
            </a:r>
            <a:r>
              <a:rPr lang="ru-RU" sz="3600" b="1" dirty="0" smtClean="0">
                <a:cs typeface="Times New Roman" pitchFamily="18" charset="0"/>
              </a:rPr>
              <a:t>= </a:t>
            </a:r>
            <a:r>
              <a:rPr lang="ru-RU" sz="3600" b="1" dirty="0">
                <a:cs typeface="Times New Roman" pitchFamily="18" charset="0"/>
              </a:rPr>
              <a:t>а</a:t>
            </a:r>
            <a:r>
              <a:rPr lang="en-US" sz="3600" b="1" dirty="0">
                <a:cs typeface="Times New Roman" pitchFamily="18" charset="0"/>
              </a:rPr>
              <a:t>²</a:t>
            </a:r>
          </a:p>
        </p:txBody>
      </p:sp>
      <p:graphicFrame>
        <p:nvGraphicFramePr>
          <p:cNvPr id="3079" name="Object 16"/>
          <p:cNvGraphicFramePr>
            <a:graphicFrameLocks noChangeAspect="1"/>
          </p:cNvGraphicFramePr>
          <p:nvPr/>
        </p:nvGraphicFramePr>
        <p:xfrm>
          <a:off x="5292080" y="1988840"/>
          <a:ext cx="1800199" cy="902064"/>
        </p:xfrm>
        <a:graphic>
          <a:graphicData uri="http://schemas.openxmlformats.org/presentationml/2006/ole">
            <p:oleObj spid="_x0000_s3083" name="Формула" r:id="rId5" imgW="558558" imgH="393529" progId="Equation.3">
              <p:embed/>
            </p:oleObj>
          </a:graphicData>
        </a:graphic>
      </p:graphicFrame>
      <p:graphicFrame>
        <p:nvGraphicFramePr>
          <p:cNvPr id="3080" name="Object 16"/>
          <p:cNvGraphicFramePr>
            <a:graphicFrameLocks noChangeAspect="1"/>
          </p:cNvGraphicFramePr>
          <p:nvPr/>
        </p:nvGraphicFramePr>
        <p:xfrm>
          <a:off x="5148064" y="4005064"/>
          <a:ext cx="2450903" cy="783672"/>
        </p:xfrm>
        <a:graphic>
          <a:graphicData uri="http://schemas.openxmlformats.org/presentationml/2006/ole">
            <p:oleObj spid="_x0000_s3084" name="Формула" r:id="rId6" imgW="875920" imgH="393529" progId="Equation.3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16460" y="1104278"/>
          <a:ext cx="4176464" cy="533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88232"/>
                <a:gridCol w="2088232"/>
              </a:tblGrid>
              <a:tr h="73113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139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139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139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139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139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139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6"/>
          <p:cNvGrpSpPr/>
          <p:nvPr/>
        </p:nvGrpSpPr>
        <p:grpSpPr>
          <a:xfrm>
            <a:off x="251520" y="0"/>
            <a:ext cx="8610255" cy="6635970"/>
            <a:chOff x="206515" y="0"/>
            <a:chExt cx="8610255" cy="66359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71600" y="548679"/>
              <a:ext cx="2160240" cy="14401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6515" y="1178750"/>
              <a:ext cx="667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=2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26695" y="2123855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= 3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01670" y="998730"/>
              <a:ext cx="864339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 - 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Трапеция 6"/>
            <p:cNvSpPr/>
            <p:nvPr/>
          </p:nvSpPr>
          <p:spPr>
            <a:xfrm>
              <a:off x="4936101" y="548680"/>
              <a:ext cx="3164650" cy="2116252"/>
            </a:xfrm>
            <a:prstGeom prst="trapezoid">
              <a:avLst>
                <a:gd name="adj" fmla="val 3345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2160" y="0"/>
              <a:ext cx="974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a= 3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,5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7145" y="2843935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b= 4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,5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6376992" y="1592650"/>
              <a:ext cx="2070232" cy="4500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52120" y="1403775"/>
              <a:ext cx="766557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 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2320" y="1448780"/>
              <a:ext cx="7617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 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=3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араллелограмм 15"/>
            <p:cNvSpPr/>
            <p:nvPr/>
          </p:nvSpPr>
          <p:spPr>
            <a:xfrm>
              <a:off x="273290" y="3383995"/>
              <a:ext cx="2925325" cy="2205245"/>
            </a:xfrm>
            <a:prstGeom prst="parallelogram">
              <a:avLst>
                <a:gd name="adj" fmla="val 32085"/>
              </a:avLst>
            </a:prstGeom>
            <a:solidFill>
              <a:srgbClr val="B3F6A8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-131022" y="4486617"/>
              <a:ext cx="220524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16605" y="4734145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h= 3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1720" y="3654025"/>
              <a:ext cx="766557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 - ?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96625" y="5679250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 =4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3401870" y="3969060"/>
              <a:ext cx="2835315" cy="2205245"/>
            </a:xfrm>
            <a:prstGeom prst="triangle">
              <a:avLst>
                <a:gd name="adj" fmla="val 17851"/>
              </a:avLst>
            </a:prstGeom>
            <a:solidFill>
              <a:srgbClr val="FFFF99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25" name="Прямая соединительная линия 24"/>
            <p:cNvCxnSpPr>
              <a:stCxn id="23" idx="0"/>
            </p:cNvCxnSpPr>
            <p:nvPr/>
          </p:nvCxnSpPr>
          <p:spPr>
            <a:xfrm rot="16200000" flipH="1">
              <a:off x="2812204" y="5064858"/>
              <a:ext cx="2205244" cy="136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166955" y="6174305"/>
              <a:ext cx="744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a= 4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41930" y="5094185"/>
              <a:ext cx="1069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 = 3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,5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81990" y="4149080"/>
              <a:ext cx="766557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 - 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Ромб 30"/>
            <p:cNvSpPr/>
            <p:nvPr/>
          </p:nvSpPr>
          <p:spPr>
            <a:xfrm>
              <a:off x="6822250" y="3338990"/>
              <a:ext cx="1994520" cy="3060340"/>
            </a:xfrm>
            <a:prstGeom prst="diamond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>
              <a:stCxn id="31" idx="1"/>
              <a:endCxn id="31" idx="3"/>
            </p:cNvCxnSpPr>
            <p:nvPr/>
          </p:nvCxnSpPr>
          <p:spPr>
            <a:xfrm rot="10800000" flipH="1">
              <a:off x="6822250" y="4869160"/>
              <a:ext cx="1994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stCxn id="31" idx="0"/>
              <a:endCxn id="31" idx="2"/>
            </p:cNvCxnSpPr>
            <p:nvPr/>
          </p:nvCxnSpPr>
          <p:spPr>
            <a:xfrm rot="16200000" flipH="1">
              <a:off x="6289340" y="4869160"/>
              <a:ext cx="306034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857365" y="4374105"/>
              <a:ext cx="941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= 3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67255" y="5364215"/>
              <a:ext cx="941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= 4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67255" y="3654025"/>
              <a:ext cx="766557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 - 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6515" y="143635"/>
              <a:ext cx="389850" cy="584775"/>
            </a:xfrm>
            <a:prstGeom prst="rect">
              <a:avLst/>
            </a:prstGeom>
            <a:solidFill>
              <a:srgbClr val="FF99FF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07015" y="233645"/>
              <a:ext cx="389850" cy="584775"/>
            </a:xfrm>
            <a:prstGeom prst="rect">
              <a:avLst/>
            </a:prstGeom>
            <a:solidFill>
              <a:srgbClr val="FF99FF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1520" y="2843935"/>
              <a:ext cx="389850" cy="584775"/>
            </a:xfrm>
            <a:prstGeom prst="rect">
              <a:avLst/>
            </a:prstGeom>
            <a:solidFill>
              <a:srgbClr val="FF99FF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51920" y="3023955"/>
              <a:ext cx="389850" cy="584775"/>
            </a:xfrm>
            <a:prstGeom prst="rect">
              <a:avLst/>
            </a:prstGeom>
            <a:solidFill>
              <a:srgbClr val="FF99FF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07415" y="3113965"/>
              <a:ext cx="389850" cy="584775"/>
            </a:xfrm>
            <a:prstGeom prst="rect">
              <a:avLst/>
            </a:prstGeom>
            <a:solidFill>
              <a:srgbClr val="FF99FF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19672" y="1052736"/>
            <a:ext cx="838691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= 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1412776"/>
            <a:ext cx="992579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= 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1720" y="3645024"/>
            <a:ext cx="992579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= 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9992" y="4149080"/>
            <a:ext cx="838691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= 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04248" y="3717032"/>
            <a:ext cx="838691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= 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41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57728" y="2333570"/>
            <a:ext cx="6192539" cy="4106096"/>
            <a:chOff x="975" y="2024"/>
            <a:chExt cx="2148" cy="174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2834" y="347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789" y="2024"/>
              <a:ext cx="3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975" y="3475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 rot="-5396875">
              <a:off x="1462" y="2173"/>
              <a:ext cx="1153" cy="1584"/>
            </a:xfrm>
            <a:prstGeom prst="rtTriangle">
              <a:avLst/>
            </a:prstGeom>
            <a:solidFill>
              <a:srgbClr val="D3D3D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053" y="3508"/>
              <a:ext cx="195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835" y="28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dirty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735" y="3444"/>
              <a:ext cx="96" cy="96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1961" y="2703"/>
              <a:ext cx="18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436096" y="494560"/>
            <a:ext cx="2819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 Box 111"/>
          <p:cNvSpPr txBox="1">
            <a:spLocks noChangeArrowheads="1"/>
          </p:cNvSpPr>
          <p:nvPr/>
        </p:nvSpPr>
        <p:spPr bwMode="auto">
          <a:xfrm>
            <a:off x="5451862" y="1124744"/>
            <a:ext cx="2448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c² - a²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2"/>
          <p:cNvSpPr txBox="1">
            <a:spLocks noChangeArrowheads="1"/>
          </p:cNvSpPr>
          <p:nvPr/>
        </p:nvSpPr>
        <p:spPr bwMode="auto">
          <a:xfrm>
            <a:off x="5460806" y="1676098"/>
            <a:ext cx="2449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c²- b²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845470" y="978606"/>
            <a:ext cx="3192462" cy="2376488"/>
            <a:chOff x="845470" y="978606"/>
            <a:chExt cx="3192462" cy="2376488"/>
          </a:xfrm>
        </p:grpSpPr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916907" y="2274006"/>
              <a:ext cx="8636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2800" dirty="0"/>
                <a:t>6</a:t>
              </a: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845470" y="978606"/>
              <a:ext cx="3192462" cy="2376488"/>
              <a:chOff x="845470" y="978606"/>
              <a:chExt cx="3192462" cy="2376488"/>
            </a:xfrm>
          </p:grpSpPr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2974307" y="978606"/>
                <a:ext cx="1063625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3200" b="1" dirty="0"/>
                  <a:t>c</a:t>
                </a:r>
                <a:endParaRPr lang="ru-RU" sz="3200" b="1" dirty="0"/>
              </a:p>
            </p:txBody>
          </p:sp>
          <p:sp>
            <p:nvSpPr>
              <p:cNvPr id="18" name="Rectangle 42"/>
              <p:cNvSpPr>
                <a:spLocks noChangeArrowheads="1"/>
              </p:cNvSpPr>
              <p:nvPr/>
            </p:nvSpPr>
            <p:spPr bwMode="auto">
              <a:xfrm>
                <a:off x="1909095" y="978606"/>
                <a:ext cx="1065212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3200" b="1" dirty="0"/>
                  <a:t>b</a:t>
                </a:r>
                <a:endParaRPr lang="ru-RU" sz="3200" b="1" dirty="0"/>
              </a:p>
            </p:txBody>
          </p:sp>
          <p:sp>
            <p:nvSpPr>
              <p:cNvPr id="19" name="Rectangle 41"/>
              <p:cNvSpPr>
                <a:spLocks noChangeArrowheads="1"/>
              </p:cNvSpPr>
              <p:nvPr/>
            </p:nvSpPr>
            <p:spPr bwMode="auto">
              <a:xfrm>
                <a:off x="845470" y="978606"/>
                <a:ext cx="1063625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ru-RU" sz="3200" b="1" dirty="0"/>
                  <a:t>а</a:t>
                </a: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1924970" y="1554869"/>
                <a:ext cx="1065212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ru-RU" sz="2800" dirty="0"/>
                  <a:t>12</a:t>
                </a:r>
              </a:p>
            </p:txBody>
          </p:sp>
          <p:sp>
            <p:nvSpPr>
              <p:cNvPr id="21" name="Rectangle 44"/>
              <p:cNvSpPr>
                <a:spLocks noChangeArrowheads="1"/>
              </p:cNvSpPr>
              <p:nvPr/>
            </p:nvSpPr>
            <p:spPr bwMode="auto">
              <a:xfrm>
                <a:off x="845470" y="1559631"/>
                <a:ext cx="1063625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ru-RU" sz="2800" dirty="0"/>
                  <a:t>5</a:t>
                </a:r>
              </a:p>
            </p:txBody>
          </p:sp>
          <p:sp>
            <p:nvSpPr>
              <p:cNvPr id="22" name="Rectangle 49"/>
              <p:cNvSpPr>
                <a:spLocks noChangeArrowheads="1"/>
              </p:cNvSpPr>
              <p:nvPr/>
            </p:nvSpPr>
            <p:spPr bwMode="auto">
              <a:xfrm>
                <a:off x="2974307" y="2139069"/>
                <a:ext cx="1063625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ru-RU" sz="2800" dirty="0">
                    <a:cs typeface="Times New Roman" pitchFamily="18" charset="0"/>
                  </a:rPr>
                  <a:t>10</a:t>
                </a:r>
              </a:p>
            </p:txBody>
          </p:sp>
          <p:graphicFrame>
            <p:nvGraphicFramePr>
              <p:cNvPr id="23" name="Object 98"/>
              <p:cNvGraphicFramePr>
                <a:graphicFrameLocks noChangeAspect="1"/>
              </p:cNvGraphicFramePr>
              <p:nvPr/>
            </p:nvGraphicFramePr>
            <p:xfrm>
              <a:off x="2213895" y="2923294"/>
              <a:ext cx="431800" cy="431800"/>
            </p:xfrm>
            <a:graphic>
              <a:graphicData uri="http://schemas.openxmlformats.org/presentationml/2006/ole">
                <p:oleObj spid="_x0000_s131076" name="Формула" r:id="rId3" imgW="228600" imgH="228600" progId="Equation.3">
                  <p:embed/>
                </p:oleObj>
              </a:graphicData>
            </a:graphic>
          </p:graphicFrame>
          <p:graphicFrame>
            <p:nvGraphicFramePr>
              <p:cNvPr id="24" name="Object 100"/>
              <p:cNvGraphicFramePr>
                <a:graphicFrameLocks noChangeAspect="1"/>
              </p:cNvGraphicFramePr>
              <p:nvPr/>
            </p:nvGraphicFramePr>
            <p:xfrm>
              <a:off x="3221957" y="2923294"/>
              <a:ext cx="504825" cy="366713"/>
            </p:xfrm>
            <a:graphic>
              <a:graphicData uri="http://schemas.openxmlformats.org/presentationml/2006/ole">
                <p:oleObj spid="_x0000_s131077" name="Формула" r:id="rId4" imgW="317362" imgH="228501" progId="Equation.3">
                  <p:embed/>
                </p:oleObj>
              </a:graphicData>
            </a:graphic>
          </p:graphicFrame>
        </p:grpSp>
      </p:grp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11560" y="757882"/>
          <a:ext cx="3512625" cy="28083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70875"/>
                <a:gridCol w="1170875"/>
                <a:gridCol w="1170875"/>
              </a:tblGrid>
              <a:tr h="70207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2078"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75856" y="155679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51"/>
          <p:cNvSpPr>
            <a:spLocks noChangeArrowheads="1"/>
          </p:cNvSpPr>
          <p:nvPr/>
        </p:nvSpPr>
        <p:spPr bwMode="auto">
          <a:xfrm>
            <a:off x="2051720" y="2204864"/>
            <a:ext cx="72008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827584" y="2924944"/>
            <a:ext cx="86409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123150"/>
            <a:ext cx="8066088" cy="3525837"/>
          </a:xfrm>
          <a:noFill/>
          <a:ln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20713"/>
          </a:xfrm>
        </p:spPr>
        <p:txBody>
          <a:bodyPr/>
          <a:lstStyle/>
          <a:p>
            <a:r>
              <a:rPr lang="ru-RU" sz="2800" b="1">
                <a:solidFill>
                  <a:schemeClr val="hlink"/>
                </a:solidFill>
              </a:rPr>
              <a:t>«Ослиный мост»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71550" y="518423"/>
            <a:ext cx="79929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660066"/>
                </a:solidFill>
                <a:latin typeface="Arial" charset="0"/>
              </a:rPr>
              <a:t>Доказательство теоремы Пифагора считалось в кругах учащихся средних веков очень трудным и называлось иногда </a:t>
            </a:r>
            <a:r>
              <a:rPr lang="en-US" sz="2000" dirty="0">
                <a:solidFill>
                  <a:srgbClr val="660066"/>
                </a:solidFill>
                <a:latin typeface="Arial" charset="0"/>
              </a:rPr>
              <a:t>Pons </a:t>
            </a:r>
            <a:r>
              <a:rPr lang="en-US" sz="2000" dirty="0" err="1">
                <a:solidFill>
                  <a:srgbClr val="660066"/>
                </a:solidFill>
                <a:latin typeface="Arial" charset="0"/>
              </a:rPr>
              <a:t>Asinorum</a:t>
            </a:r>
            <a:r>
              <a:rPr lang="ru-RU" sz="2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660066"/>
                </a:solidFill>
                <a:latin typeface="Arial" charset="0"/>
              </a:rPr>
              <a:t>«ослиный мост»</a:t>
            </a:r>
            <a:r>
              <a:rPr lang="ru-RU" sz="2000" dirty="0">
                <a:solidFill>
                  <a:srgbClr val="660066"/>
                </a:solidFill>
                <a:latin typeface="Arial" charset="0"/>
              </a:rPr>
              <a:t> или </a:t>
            </a:r>
            <a:r>
              <a:rPr lang="en-US" sz="2000" dirty="0" err="1">
                <a:solidFill>
                  <a:srgbClr val="660066"/>
                </a:solidFill>
                <a:latin typeface="Arial" charset="0"/>
              </a:rPr>
              <a:t>elefuga</a:t>
            </a:r>
            <a:r>
              <a:rPr lang="ru-RU" sz="2000" dirty="0">
                <a:solidFill>
                  <a:srgbClr val="660066"/>
                </a:solidFill>
                <a:latin typeface="Arial" charset="0"/>
              </a:rPr>
              <a:t> - </a:t>
            </a:r>
            <a:r>
              <a:rPr lang="ru-RU" sz="2000" b="1" dirty="0">
                <a:solidFill>
                  <a:srgbClr val="660066"/>
                </a:solidFill>
                <a:latin typeface="Arial" charset="0"/>
              </a:rPr>
              <a:t>«бегство убогих»,</a:t>
            </a:r>
            <a:r>
              <a:rPr lang="ru-RU" sz="2000" dirty="0">
                <a:solidFill>
                  <a:srgbClr val="660066"/>
                </a:solidFill>
                <a:latin typeface="Arial" charset="0"/>
              </a:rPr>
              <a:t> так как некоторые «убогие»</a:t>
            </a:r>
            <a:r>
              <a:rPr lang="en-US" sz="2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660066"/>
                </a:solidFill>
                <a:latin typeface="Arial" charset="0"/>
              </a:rPr>
              <a:t>ученики, не имевшие серьезной</a:t>
            </a:r>
            <a:r>
              <a:rPr lang="en-US" sz="2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660066"/>
                </a:solidFill>
                <a:latin typeface="Arial" charset="0"/>
              </a:rPr>
              <a:t>математической</a:t>
            </a:r>
            <a:r>
              <a:rPr lang="en-US" sz="2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660066"/>
                </a:solidFill>
                <a:latin typeface="Arial" charset="0"/>
              </a:rPr>
              <a:t>подготовки,</a:t>
            </a:r>
            <a:r>
              <a:rPr lang="en-US" sz="2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660066"/>
                </a:solidFill>
                <a:latin typeface="Arial" charset="0"/>
              </a:rPr>
              <a:t>бежали от геометрии. 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116013" y="5661025"/>
            <a:ext cx="876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660066"/>
                </a:solidFill>
                <a:latin typeface="Arial" charset="0"/>
              </a:rPr>
              <a:t>Слабые ученики, заучивавшие</a:t>
            </a:r>
            <a:r>
              <a:rPr lang="en-US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dirty="0">
                <a:solidFill>
                  <a:srgbClr val="660066"/>
                </a:solidFill>
                <a:latin typeface="Arial" charset="0"/>
              </a:rPr>
              <a:t>теоремы наизусть, без понимания,</a:t>
            </a:r>
            <a:r>
              <a:rPr lang="en-US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dirty="0">
                <a:solidFill>
                  <a:srgbClr val="660066"/>
                </a:solidFill>
                <a:latin typeface="Arial" charset="0"/>
              </a:rPr>
              <a:t> и прозванные поэтому «ослами», были не в состоянии преодолеть</a:t>
            </a:r>
            <a:r>
              <a:rPr lang="en-US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dirty="0">
                <a:solidFill>
                  <a:srgbClr val="660066"/>
                </a:solidFill>
                <a:latin typeface="Arial" charset="0"/>
              </a:rPr>
              <a:t/>
            </a:r>
            <a:br>
              <a:rPr lang="ru-RU" dirty="0">
                <a:solidFill>
                  <a:srgbClr val="660066"/>
                </a:solidFill>
                <a:latin typeface="Arial" charset="0"/>
              </a:rPr>
            </a:br>
            <a:r>
              <a:rPr lang="ru-RU" dirty="0">
                <a:solidFill>
                  <a:srgbClr val="660066"/>
                </a:solidFill>
                <a:latin typeface="Arial" charset="0"/>
              </a:rPr>
              <a:t>теорему Пифагора, служившую для них вроде непреодолимого моста.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Презентация МАТЕМ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Диплом">
  <a:themeElements>
    <a:clrScheme name="Диплом 1">
      <a:dk1>
        <a:srgbClr val="000000"/>
      </a:dk1>
      <a:lt1>
        <a:srgbClr val="FFFFCC"/>
      </a:lt1>
      <a:dk2>
        <a:srgbClr val="333300"/>
      </a:dk2>
      <a:lt2>
        <a:srgbClr val="808000"/>
      </a:lt2>
      <a:accent1>
        <a:srgbClr val="339933"/>
      </a:accent1>
      <a:accent2>
        <a:srgbClr val="A50021"/>
      </a:accent2>
      <a:accent3>
        <a:srgbClr val="FFFFE2"/>
      </a:accent3>
      <a:accent4>
        <a:srgbClr val="000000"/>
      </a:accent4>
      <a:accent5>
        <a:srgbClr val="ADCAAD"/>
      </a:accent5>
      <a:accent6>
        <a:srgbClr val="95001D"/>
      </a:accent6>
      <a:hlink>
        <a:srgbClr val="CC9900"/>
      </a:hlink>
      <a:folHlink>
        <a:srgbClr val="FFCC66"/>
      </a:folHlink>
    </a:clrScheme>
    <a:fontScheme name="Диплом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Диплом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ипло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иплом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традь">
  <a:themeElements>
    <a:clrScheme name="Тетрадь 5">
      <a:dk1>
        <a:srgbClr val="000000"/>
      </a:dk1>
      <a:lt1>
        <a:srgbClr val="FEFDE3"/>
      </a:lt1>
      <a:dk2>
        <a:srgbClr val="221304"/>
      </a:dk2>
      <a:lt2>
        <a:srgbClr val="6FEC62"/>
      </a:lt2>
      <a:accent1>
        <a:srgbClr val="C4F036"/>
      </a:accent1>
      <a:accent2>
        <a:srgbClr val="3694B6"/>
      </a:accent2>
      <a:accent3>
        <a:srgbClr val="FEFEEF"/>
      </a:accent3>
      <a:accent4>
        <a:srgbClr val="000000"/>
      </a:accent4>
      <a:accent5>
        <a:srgbClr val="DEF6AE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C4F036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DEF6AE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5">
        <a:dk1>
          <a:srgbClr val="000000"/>
        </a:dk1>
        <a:lt1>
          <a:srgbClr val="FEFDE3"/>
        </a:lt1>
        <a:dk2>
          <a:srgbClr val="221304"/>
        </a:dk2>
        <a:lt2>
          <a:srgbClr val="6FEC62"/>
        </a:lt2>
        <a:accent1>
          <a:srgbClr val="C4F036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DEF6AE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традь">
  <a:themeElements>
    <a:clrScheme name="Тетрадь 5">
      <a:dk1>
        <a:srgbClr val="000000"/>
      </a:dk1>
      <a:lt1>
        <a:srgbClr val="FEFDE3"/>
      </a:lt1>
      <a:dk2>
        <a:srgbClr val="221304"/>
      </a:dk2>
      <a:lt2>
        <a:srgbClr val="6FEC62"/>
      </a:lt2>
      <a:accent1>
        <a:srgbClr val="C4F036"/>
      </a:accent1>
      <a:accent2>
        <a:srgbClr val="3694B6"/>
      </a:accent2>
      <a:accent3>
        <a:srgbClr val="FEFEEF"/>
      </a:accent3>
      <a:accent4>
        <a:srgbClr val="000000"/>
      </a:accent4>
      <a:accent5>
        <a:srgbClr val="DEF6AE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C4F036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DEF6AE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5">
        <a:dk1>
          <a:srgbClr val="000000"/>
        </a:dk1>
        <a:lt1>
          <a:srgbClr val="FEFDE3"/>
        </a:lt1>
        <a:dk2>
          <a:srgbClr val="221304"/>
        </a:dk2>
        <a:lt2>
          <a:srgbClr val="6FEC62"/>
        </a:lt2>
        <a:accent1>
          <a:srgbClr val="C4F036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DEF6AE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978</Words>
  <Application>Microsoft Office PowerPoint</Application>
  <PresentationFormat>Экран (4:3)</PresentationFormat>
  <Paragraphs>219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Презентация МАТЕМ 2</vt:lpstr>
      <vt:lpstr>1_Диплом</vt:lpstr>
      <vt:lpstr>Тетрадь</vt:lpstr>
      <vt:lpstr>1_Тетрадь</vt:lpstr>
      <vt:lpstr>Оформление по умолчанию</vt:lpstr>
      <vt:lpstr>Эркер</vt:lpstr>
      <vt:lpstr>Тема Office</vt:lpstr>
      <vt:lpstr>1_Тема Office</vt:lpstr>
      <vt:lpstr>Формула</vt:lpstr>
      <vt:lpstr>CorelDRAW</vt:lpstr>
      <vt:lpstr>Тема : « ПЛОЩАДИ.  ТЕОРЕМА ПИФАГОРА».</vt:lpstr>
      <vt:lpstr>Слайд 2</vt:lpstr>
      <vt:lpstr>Слайд 3</vt:lpstr>
      <vt:lpstr>Слайд 4</vt:lpstr>
      <vt:lpstr>Слайд 5</vt:lpstr>
      <vt:lpstr>Проверь себя!</vt:lpstr>
      <vt:lpstr>Слайд 7</vt:lpstr>
      <vt:lpstr>Слайд 8</vt:lpstr>
      <vt:lpstr>«Ослиный мост»</vt:lpstr>
      <vt:lpstr>Слайд 10</vt:lpstr>
      <vt:lpstr>Дано: ABCD – параллелограмм , АВ = 6 см, ВС = 8 см, BH – высота , угол BAD = 300. Найти: SABCD </vt:lpstr>
      <vt:lpstr>Дано: MNPK- параллелограмм, NP= 12 см, угол NMK = 450 . Найти: SMNPK.</vt:lpstr>
      <vt:lpstr>Дано: ABCD – ромб, AC = 8 см, BD = 6 см. Найти: SABCD</vt:lpstr>
      <vt:lpstr>Дано: ABCD- трапеция, BH – высота,  угол  BАD  равен 450,  AH = HD = 5 см.  Найти: SABCD  </vt:lpstr>
      <vt:lpstr>Решите задачи.</vt:lpstr>
      <vt:lpstr>Слайд 16</vt:lpstr>
      <vt:lpstr>Слайд 17</vt:lpstr>
      <vt:lpstr>Домашнее задание:</vt:lpstr>
      <vt:lpstr>Слайд 19</vt:lpstr>
      <vt:lpstr>Слайд 20</vt:lpstr>
      <vt:lpstr>Слайд 21</vt:lpstr>
      <vt:lpstr>Слайд 22</vt:lpstr>
      <vt:lpstr>Слайд 23</vt:lpstr>
      <vt:lpstr>Слайд 24</vt:lpstr>
      <vt:lpstr>Открытый урок геометрии Тема: «Площади. Теорема Пифагора». Класс : 8.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171</cp:revision>
  <dcterms:created xsi:type="dcterms:W3CDTF">2012-12-01T17:51:23Z</dcterms:created>
  <dcterms:modified xsi:type="dcterms:W3CDTF">2012-12-21T11:13:46Z</dcterms:modified>
</cp:coreProperties>
</file>