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Lst>
  <p:sldIdLst>
    <p:sldId id="256" r:id="rId10"/>
    <p:sldId id="257" r:id="rId11"/>
    <p:sldId id="258" r:id="rId12"/>
    <p:sldId id="259" r:id="rId13"/>
    <p:sldId id="260" r:id="rId14"/>
    <p:sldId id="261" r:id="rId15"/>
    <p:sldId id="262" r:id="rId16"/>
    <p:sldId id="263" r:id="rId17"/>
    <p:sldId id="264"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379" r:id="rId132"/>
    <p:sldId id="380" r:id="rId133"/>
    <p:sldId id="381" r:id="rId134"/>
    <p:sldId id="382" r:id="rId135"/>
    <p:sldId id="383" r:id="rId136"/>
    <p:sldId id="384" r:id="rId137"/>
    <p:sldId id="385" r:id="rId138"/>
    <p:sldId id="386" r:id="rId139"/>
    <p:sldId id="387" r:id="rId140"/>
    <p:sldId id="388" r:id="rId141"/>
    <p:sldId id="389" r:id="rId142"/>
    <p:sldId id="390" r:id="rId143"/>
    <p:sldId id="391" r:id="rId144"/>
    <p:sldId id="392" r:id="rId145"/>
    <p:sldId id="393" r:id="rId146"/>
    <p:sldId id="394" r:id="rId147"/>
    <p:sldId id="395" r:id="rId148"/>
    <p:sldId id="396" r:id="rId149"/>
    <p:sldId id="397" r:id="rId150"/>
    <p:sldId id="398" r:id="rId151"/>
    <p:sldId id="399" r:id="rId152"/>
    <p:sldId id="400" r:id="rId153"/>
    <p:sldId id="401" r:id="rId154"/>
    <p:sldId id="402" r:id="rId155"/>
    <p:sldId id="403" r:id="rId156"/>
    <p:sldId id="404" r:id="rId157"/>
    <p:sldId id="405" r:id="rId158"/>
    <p:sldId id="406" r:id="rId159"/>
    <p:sldId id="407" r:id="rId160"/>
    <p:sldId id="408" r:id="rId161"/>
    <p:sldId id="409" r:id="rId162"/>
    <p:sldId id="410" r:id="rId163"/>
    <p:sldId id="411" r:id="rId164"/>
    <p:sldId id="412" r:id="rId165"/>
    <p:sldId id="413" r:id="rId166"/>
    <p:sldId id="414" r:id="rId167"/>
    <p:sldId id="415" r:id="rId168"/>
    <p:sldId id="416" r:id="rId169"/>
    <p:sldId id="417" r:id="rId170"/>
    <p:sldId id="418" r:id="rId171"/>
    <p:sldId id="419" r:id="rId172"/>
    <p:sldId id="420" r:id="rId173"/>
    <p:sldId id="421" r:id="rId174"/>
    <p:sldId id="422" r:id="rId175"/>
    <p:sldId id="423" r:id="rId176"/>
    <p:sldId id="424" r:id="rId177"/>
    <p:sldId id="425" r:id="rId178"/>
    <p:sldId id="426" r:id="rId179"/>
    <p:sldId id="427" r:id="rId180"/>
    <p:sldId id="428" r:id="rId181"/>
    <p:sldId id="429" r:id="rId182"/>
    <p:sldId id="430" r:id="rId183"/>
    <p:sldId id="431" r:id="rId184"/>
    <p:sldId id="432" r:id="rId185"/>
    <p:sldId id="433" r:id="rId186"/>
    <p:sldId id="434" r:id="rId187"/>
    <p:sldId id="435" r:id="rId188"/>
    <p:sldId id="436" r:id="rId189"/>
    <p:sldId id="437" r:id="rId190"/>
    <p:sldId id="438" r:id="rId191"/>
    <p:sldId id="439" r:id="rId192"/>
    <p:sldId id="440" r:id="rId193"/>
    <p:sldId id="441" r:id="rId194"/>
    <p:sldId id="442" r:id="rId195"/>
    <p:sldId id="443" r:id="rId196"/>
    <p:sldId id="444" r:id="rId197"/>
    <p:sldId id="445" r:id="rId198"/>
    <p:sldId id="446" r:id="rId199"/>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590"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8.xml"/><Relationship Id="rId21" Type="http://schemas.openxmlformats.org/officeDocument/2006/relationships/slide" Target="slides/slide12.xml"/><Relationship Id="rId42" Type="http://schemas.openxmlformats.org/officeDocument/2006/relationships/slide" Target="slides/slide33.xml"/><Relationship Id="rId63" Type="http://schemas.openxmlformats.org/officeDocument/2006/relationships/slide" Target="slides/slide54.xml"/><Relationship Id="rId84" Type="http://schemas.openxmlformats.org/officeDocument/2006/relationships/slide" Target="slides/slide75.xml"/><Relationship Id="rId138" Type="http://schemas.openxmlformats.org/officeDocument/2006/relationships/slide" Target="slides/slide129.xml"/><Relationship Id="rId159" Type="http://schemas.openxmlformats.org/officeDocument/2006/relationships/slide" Target="slides/slide150.xml"/><Relationship Id="rId170" Type="http://schemas.openxmlformats.org/officeDocument/2006/relationships/slide" Target="slides/slide161.xml"/><Relationship Id="rId191" Type="http://schemas.openxmlformats.org/officeDocument/2006/relationships/slide" Target="slides/slide182.xml"/><Relationship Id="rId196" Type="http://schemas.openxmlformats.org/officeDocument/2006/relationships/slide" Target="slides/slide187.xml"/><Relationship Id="rId200" Type="http://schemas.openxmlformats.org/officeDocument/2006/relationships/presProps" Target="presProps.xml"/><Relationship Id="rId16" Type="http://schemas.openxmlformats.org/officeDocument/2006/relationships/slide" Target="slides/slide7.xml"/><Relationship Id="rId107" Type="http://schemas.openxmlformats.org/officeDocument/2006/relationships/slide" Target="slides/slide98.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slide" Target="slides/slide93.xml"/><Relationship Id="rId123" Type="http://schemas.openxmlformats.org/officeDocument/2006/relationships/slide" Target="slides/slide114.xml"/><Relationship Id="rId128" Type="http://schemas.openxmlformats.org/officeDocument/2006/relationships/slide" Target="slides/slide119.xml"/><Relationship Id="rId144" Type="http://schemas.openxmlformats.org/officeDocument/2006/relationships/slide" Target="slides/slide135.xml"/><Relationship Id="rId149" Type="http://schemas.openxmlformats.org/officeDocument/2006/relationships/slide" Target="slides/slide140.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slide" Target="slides/slide86.xml"/><Relationship Id="rId160" Type="http://schemas.openxmlformats.org/officeDocument/2006/relationships/slide" Target="slides/slide151.xml"/><Relationship Id="rId165" Type="http://schemas.openxmlformats.org/officeDocument/2006/relationships/slide" Target="slides/slide156.xml"/><Relationship Id="rId181" Type="http://schemas.openxmlformats.org/officeDocument/2006/relationships/slide" Target="slides/slide172.xml"/><Relationship Id="rId186" Type="http://schemas.openxmlformats.org/officeDocument/2006/relationships/slide" Target="slides/slide177.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slide" Target="slides/slide104.xml"/><Relationship Id="rId118" Type="http://schemas.openxmlformats.org/officeDocument/2006/relationships/slide" Target="slides/slide109.xml"/><Relationship Id="rId134" Type="http://schemas.openxmlformats.org/officeDocument/2006/relationships/slide" Target="slides/slide125.xml"/><Relationship Id="rId139" Type="http://schemas.openxmlformats.org/officeDocument/2006/relationships/slide" Target="slides/slide130.xml"/><Relationship Id="rId80" Type="http://schemas.openxmlformats.org/officeDocument/2006/relationships/slide" Target="slides/slide71.xml"/><Relationship Id="rId85" Type="http://schemas.openxmlformats.org/officeDocument/2006/relationships/slide" Target="slides/slide76.xml"/><Relationship Id="rId150" Type="http://schemas.openxmlformats.org/officeDocument/2006/relationships/slide" Target="slides/slide141.xml"/><Relationship Id="rId155" Type="http://schemas.openxmlformats.org/officeDocument/2006/relationships/slide" Target="slides/slide146.xml"/><Relationship Id="rId171" Type="http://schemas.openxmlformats.org/officeDocument/2006/relationships/slide" Target="slides/slide162.xml"/><Relationship Id="rId176" Type="http://schemas.openxmlformats.org/officeDocument/2006/relationships/slide" Target="slides/slide167.xml"/><Relationship Id="rId192" Type="http://schemas.openxmlformats.org/officeDocument/2006/relationships/slide" Target="slides/slide183.xml"/><Relationship Id="rId197" Type="http://schemas.openxmlformats.org/officeDocument/2006/relationships/slide" Target="slides/slide188.xml"/><Relationship Id="rId201" Type="http://schemas.openxmlformats.org/officeDocument/2006/relationships/viewProps" Target="viewProps.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slide" Target="slides/slide94.xml"/><Relationship Id="rId108" Type="http://schemas.openxmlformats.org/officeDocument/2006/relationships/slide" Target="slides/slide99.xml"/><Relationship Id="rId124" Type="http://schemas.openxmlformats.org/officeDocument/2006/relationships/slide" Target="slides/slide115.xml"/><Relationship Id="rId129" Type="http://schemas.openxmlformats.org/officeDocument/2006/relationships/slide" Target="slides/slide120.xml"/><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slide" Target="slides/slide87.xml"/><Relationship Id="rId140" Type="http://schemas.openxmlformats.org/officeDocument/2006/relationships/slide" Target="slides/slide131.xml"/><Relationship Id="rId145" Type="http://schemas.openxmlformats.org/officeDocument/2006/relationships/slide" Target="slides/slide136.xml"/><Relationship Id="rId161" Type="http://schemas.openxmlformats.org/officeDocument/2006/relationships/slide" Target="slides/slide152.xml"/><Relationship Id="rId166" Type="http://schemas.openxmlformats.org/officeDocument/2006/relationships/slide" Target="slides/slide157.xml"/><Relationship Id="rId182" Type="http://schemas.openxmlformats.org/officeDocument/2006/relationships/slide" Target="slides/slide173.xml"/><Relationship Id="rId187" Type="http://schemas.openxmlformats.org/officeDocument/2006/relationships/slide" Target="slides/slide17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slide" Target="slides/slide105.xml"/><Relationship Id="rId119" Type="http://schemas.openxmlformats.org/officeDocument/2006/relationships/slide" Target="slides/slide110.xml"/><Relationship Id="rId44" Type="http://schemas.openxmlformats.org/officeDocument/2006/relationships/slide" Target="slides/slide35.xml"/><Relationship Id="rId60" Type="http://schemas.openxmlformats.org/officeDocument/2006/relationships/slide" Target="slides/slide51.xml"/><Relationship Id="rId65" Type="http://schemas.openxmlformats.org/officeDocument/2006/relationships/slide" Target="slides/slide56.xml"/><Relationship Id="rId81" Type="http://schemas.openxmlformats.org/officeDocument/2006/relationships/slide" Target="slides/slide72.xml"/><Relationship Id="rId86" Type="http://schemas.openxmlformats.org/officeDocument/2006/relationships/slide" Target="slides/slide77.xml"/><Relationship Id="rId130" Type="http://schemas.openxmlformats.org/officeDocument/2006/relationships/slide" Target="slides/slide121.xml"/><Relationship Id="rId135" Type="http://schemas.openxmlformats.org/officeDocument/2006/relationships/slide" Target="slides/slide126.xml"/><Relationship Id="rId151" Type="http://schemas.openxmlformats.org/officeDocument/2006/relationships/slide" Target="slides/slide142.xml"/><Relationship Id="rId156" Type="http://schemas.openxmlformats.org/officeDocument/2006/relationships/slide" Target="slides/slide147.xml"/><Relationship Id="rId177" Type="http://schemas.openxmlformats.org/officeDocument/2006/relationships/slide" Target="slides/slide168.xml"/><Relationship Id="rId198" Type="http://schemas.openxmlformats.org/officeDocument/2006/relationships/slide" Target="slides/slide189.xml"/><Relationship Id="rId172" Type="http://schemas.openxmlformats.org/officeDocument/2006/relationships/slide" Target="slides/slide163.xml"/><Relationship Id="rId193" Type="http://schemas.openxmlformats.org/officeDocument/2006/relationships/slide" Target="slides/slide184.xml"/><Relationship Id="rId202" Type="http://schemas.openxmlformats.org/officeDocument/2006/relationships/theme" Target="theme/theme1.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slide" Target="slides/slide10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slide" Target="slides/slide88.xml"/><Relationship Id="rId104" Type="http://schemas.openxmlformats.org/officeDocument/2006/relationships/slide" Target="slides/slide95.xml"/><Relationship Id="rId120" Type="http://schemas.openxmlformats.org/officeDocument/2006/relationships/slide" Target="slides/slide111.xml"/><Relationship Id="rId125" Type="http://schemas.openxmlformats.org/officeDocument/2006/relationships/slide" Target="slides/slide116.xml"/><Relationship Id="rId141" Type="http://schemas.openxmlformats.org/officeDocument/2006/relationships/slide" Target="slides/slide132.xml"/><Relationship Id="rId146" Type="http://schemas.openxmlformats.org/officeDocument/2006/relationships/slide" Target="slides/slide137.xml"/><Relationship Id="rId167" Type="http://schemas.openxmlformats.org/officeDocument/2006/relationships/slide" Target="slides/slide158.xml"/><Relationship Id="rId188" Type="http://schemas.openxmlformats.org/officeDocument/2006/relationships/slide" Target="slides/slide179.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162" Type="http://schemas.openxmlformats.org/officeDocument/2006/relationships/slide" Target="slides/slide153.xml"/><Relationship Id="rId183" Type="http://schemas.openxmlformats.org/officeDocument/2006/relationships/slide" Target="slides/slide174.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slide" Target="slides/slide101.xml"/><Relationship Id="rId115" Type="http://schemas.openxmlformats.org/officeDocument/2006/relationships/slide" Target="slides/slide106.xml"/><Relationship Id="rId131" Type="http://schemas.openxmlformats.org/officeDocument/2006/relationships/slide" Target="slides/slide122.xml"/><Relationship Id="rId136" Type="http://schemas.openxmlformats.org/officeDocument/2006/relationships/slide" Target="slides/slide127.xml"/><Relationship Id="rId157" Type="http://schemas.openxmlformats.org/officeDocument/2006/relationships/slide" Target="slides/slide148.xml"/><Relationship Id="rId178" Type="http://schemas.openxmlformats.org/officeDocument/2006/relationships/slide" Target="slides/slide169.xml"/><Relationship Id="rId61" Type="http://schemas.openxmlformats.org/officeDocument/2006/relationships/slide" Target="slides/slide52.xml"/><Relationship Id="rId82" Type="http://schemas.openxmlformats.org/officeDocument/2006/relationships/slide" Target="slides/slide73.xml"/><Relationship Id="rId152" Type="http://schemas.openxmlformats.org/officeDocument/2006/relationships/slide" Target="slides/slide143.xml"/><Relationship Id="rId173" Type="http://schemas.openxmlformats.org/officeDocument/2006/relationships/slide" Target="slides/slide164.xml"/><Relationship Id="rId194" Type="http://schemas.openxmlformats.org/officeDocument/2006/relationships/slide" Target="slides/slide185.xml"/><Relationship Id="rId199" Type="http://schemas.openxmlformats.org/officeDocument/2006/relationships/slide" Target="slides/slide190.xml"/><Relationship Id="rId203"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slide" Target="slides/slide91.xml"/><Relationship Id="rId105" Type="http://schemas.openxmlformats.org/officeDocument/2006/relationships/slide" Target="slides/slide96.xml"/><Relationship Id="rId126" Type="http://schemas.openxmlformats.org/officeDocument/2006/relationships/slide" Target="slides/slide117.xml"/><Relationship Id="rId147" Type="http://schemas.openxmlformats.org/officeDocument/2006/relationships/slide" Target="slides/slide138.xml"/><Relationship Id="rId168" Type="http://schemas.openxmlformats.org/officeDocument/2006/relationships/slide" Target="slides/slide159.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slide" Target="slides/slide89.xml"/><Relationship Id="rId121" Type="http://schemas.openxmlformats.org/officeDocument/2006/relationships/slide" Target="slides/slide112.xml"/><Relationship Id="rId142" Type="http://schemas.openxmlformats.org/officeDocument/2006/relationships/slide" Target="slides/slide133.xml"/><Relationship Id="rId163" Type="http://schemas.openxmlformats.org/officeDocument/2006/relationships/slide" Target="slides/slide154.xml"/><Relationship Id="rId184" Type="http://schemas.openxmlformats.org/officeDocument/2006/relationships/slide" Target="slides/slide175.xml"/><Relationship Id="rId189" Type="http://schemas.openxmlformats.org/officeDocument/2006/relationships/slide" Target="slides/slide180.xml"/><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slide" Target="slides/slide107.xml"/><Relationship Id="rId137" Type="http://schemas.openxmlformats.org/officeDocument/2006/relationships/slide" Target="slides/slide128.xml"/><Relationship Id="rId158" Type="http://schemas.openxmlformats.org/officeDocument/2006/relationships/slide" Target="slides/slide149.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slide" Target="slides/slide102.xml"/><Relationship Id="rId132" Type="http://schemas.openxmlformats.org/officeDocument/2006/relationships/slide" Target="slides/slide123.xml"/><Relationship Id="rId153" Type="http://schemas.openxmlformats.org/officeDocument/2006/relationships/slide" Target="slides/slide144.xml"/><Relationship Id="rId174" Type="http://schemas.openxmlformats.org/officeDocument/2006/relationships/slide" Target="slides/slide165.xml"/><Relationship Id="rId179" Type="http://schemas.openxmlformats.org/officeDocument/2006/relationships/slide" Target="slides/slide170.xml"/><Relationship Id="rId195" Type="http://schemas.openxmlformats.org/officeDocument/2006/relationships/slide" Target="slides/slide186.xml"/><Relationship Id="rId190" Type="http://schemas.openxmlformats.org/officeDocument/2006/relationships/slide" Target="slides/slide181.xml"/><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slide" Target="slides/slide97.xml"/><Relationship Id="rId127" Type="http://schemas.openxmlformats.org/officeDocument/2006/relationships/slide" Target="slides/slide118.xml"/><Relationship Id="rId10" Type="http://schemas.openxmlformats.org/officeDocument/2006/relationships/slide" Target="slides/slide1.xml"/><Relationship Id="rId31" Type="http://schemas.openxmlformats.org/officeDocument/2006/relationships/slide" Target="slides/slide22.xml"/><Relationship Id="rId52" Type="http://schemas.openxmlformats.org/officeDocument/2006/relationships/slide" Target="slides/slide43.xml"/><Relationship Id="rId73" Type="http://schemas.openxmlformats.org/officeDocument/2006/relationships/slide" Target="slides/slide64.xml"/><Relationship Id="rId78" Type="http://schemas.openxmlformats.org/officeDocument/2006/relationships/slide" Target="slides/slide69.xml"/><Relationship Id="rId94" Type="http://schemas.openxmlformats.org/officeDocument/2006/relationships/slide" Target="slides/slide85.xml"/><Relationship Id="rId99" Type="http://schemas.openxmlformats.org/officeDocument/2006/relationships/slide" Target="slides/slide90.xml"/><Relationship Id="rId101" Type="http://schemas.openxmlformats.org/officeDocument/2006/relationships/slide" Target="slides/slide92.xml"/><Relationship Id="rId122" Type="http://schemas.openxmlformats.org/officeDocument/2006/relationships/slide" Target="slides/slide113.xml"/><Relationship Id="rId143" Type="http://schemas.openxmlformats.org/officeDocument/2006/relationships/slide" Target="slides/slide134.xml"/><Relationship Id="rId148" Type="http://schemas.openxmlformats.org/officeDocument/2006/relationships/slide" Target="slides/slide139.xml"/><Relationship Id="rId164" Type="http://schemas.openxmlformats.org/officeDocument/2006/relationships/slide" Target="slides/slide155.xml"/><Relationship Id="rId169" Type="http://schemas.openxmlformats.org/officeDocument/2006/relationships/slide" Target="slides/slide160.xml"/><Relationship Id="rId185" Type="http://schemas.openxmlformats.org/officeDocument/2006/relationships/slide" Target="slides/slide17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71.xml"/><Relationship Id="rId26" Type="http://schemas.openxmlformats.org/officeDocument/2006/relationships/slide" Target="slides/slide17.xml"/><Relationship Id="rId47" Type="http://schemas.openxmlformats.org/officeDocument/2006/relationships/slide" Target="slides/slide38.xml"/><Relationship Id="rId68" Type="http://schemas.openxmlformats.org/officeDocument/2006/relationships/slide" Target="slides/slide59.xml"/><Relationship Id="rId89" Type="http://schemas.openxmlformats.org/officeDocument/2006/relationships/slide" Target="slides/slide80.xml"/><Relationship Id="rId112" Type="http://schemas.openxmlformats.org/officeDocument/2006/relationships/slide" Target="slides/slide103.xml"/><Relationship Id="rId133" Type="http://schemas.openxmlformats.org/officeDocument/2006/relationships/slide" Target="slides/slide124.xml"/><Relationship Id="rId154" Type="http://schemas.openxmlformats.org/officeDocument/2006/relationships/slide" Target="slides/slide145.xml"/><Relationship Id="rId175" Type="http://schemas.openxmlformats.org/officeDocument/2006/relationships/slide" Target="slides/slide16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9.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14.12.2012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14.12.2012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14.12.2012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8" name="Дата 27"/>
          <p:cNvSpPr>
            <a:spLocks noGrp="1"/>
          </p:cNvSpPr>
          <p:nvPr>
            <p:ph type="dt" sz="half" idx="10"/>
          </p:nvPr>
        </p:nvSpPr>
        <p:spPr/>
        <p:txBody>
          <a:bodyPr/>
          <a:lstStyle>
            <a:extLst/>
          </a:lstStyle>
          <a:p>
            <a:fld id="{B4C71EC6-210F-42DE-9C53-41977AD35B3D}" type="datetimeFigureOut">
              <a:rPr lang="ru-RU" smtClean="0">
                <a:solidFill>
                  <a:srgbClr val="D6ECFF"/>
                </a:solidFill>
              </a:rPr>
              <a:pPr/>
              <a:t>14.12.2012</a:t>
            </a:fld>
            <a:endParaRPr lang="ru-RU">
              <a:solidFill>
                <a:srgbClr val="D6ECFF"/>
              </a:solidFill>
            </a:endParaRPr>
          </a:p>
        </p:txBody>
      </p:sp>
      <p:sp>
        <p:nvSpPr>
          <p:cNvPr id="17" name="Нижний колонтитул 16"/>
          <p:cNvSpPr>
            <a:spLocks noGrp="1"/>
          </p:cNvSpPr>
          <p:nvPr>
            <p:ph type="ftr" sz="quarter" idx="11"/>
          </p:nvPr>
        </p:nvSpPr>
        <p:spPr/>
        <p:txBody>
          <a:bodyPr/>
          <a:lstStyle>
            <a:extLst/>
          </a:lstStyle>
          <a:p>
            <a:endParaRPr lang="ru-RU">
              <a:solidFill>
                <a:srgbClr val="D6ECFF"/>
              </a:solidFill>
            </a:endParaRPr>
          </a:p>
        </p:txBody>
      </p:sp>
      <p:sp>
        <p:nvSpPr>
          <p:cNvPr id="29" name="Номер слайда 28"/>
          <p:cNvSpPr>
            <a:spLocks noGrp="1"/>
          </p:cNvSpPr>
          <p:nvPr>
            <p:ph type="sldNum" sz="quarter" idx="12"/>
          </p:nvPr>
        </p:nvSpPr>
        <p:spPr/>
        <p:txBody>
          <a:bodyPr/>
          <a:lstStyle>
            <a:extLst/>
          </a:lstStyle>
          <a:p>
            <a:fld id="{B19B0651-EE4F-4900-A07F-96A6BFA9D0F0}" type="slidenum">
              <a:rPr lang="ru-RU" smtClean="0">
                <a:solidFill>
                  <a:srgbClr val="D6ECFF"/>
                </a:solidFill>
              </a:rPr>
              <a:pPr/>
              <a:t>‹#›</a:t>
            </a:fld>
            <a:endParaRPr lang="ru-RU">
              <a:solidFill>
                <a:srgbClr val="D6ECFF"/>
              </a:solidFill>
            </a:endParaRPr>
          </a:p>
        </p:txBody>
      </p:sp>
      <p:sp>
        <p:nvSpPr>
          <p:cNvPr id="32" name="Прямоугольник 31"/>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39" name="Прямоугольник 38"/>
          <p:cNvSpPr/>
          <p:nvPr/>
        </p:nvSpPr>
        <p:spPr>
          <a:xfrm>
            <a:off x="309558" y="680477"/>
            <a:ext cx="45720"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0" name="Прямоугольник 39"/>
          <p:cNvSpPr/>
          <p:nvPr/>
        </p:nvSpPr>
        <p:spPr>
          <a:xfrm>
            <a:off x="269073"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41" name="Прямоугольник 40"/>
          <p:cNvSpPr/>
          <p:nvPr/>
        </p:nvSpPr>
        <p:spPr>
          <a:xfrm>
            <a:off x="25002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42" name="Прямоугольник 41"/>
          <p:cNvSpPr/>
          <p:nvPr/>
        </p:nvSpPr>
        <p:spPr>
          <a:xfrm>
            <a:off x="221768"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8" name="Заголовок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extLs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914400" y="2834640"/>
            <a:ext cx="7772400" cy="1508760"/>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56" name="Прямоугольник 55"/>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5" name="Прямоугольник 64"/>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6" name="Прямоугольник 65"/>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67" name="Прямоугольник 66"/>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val="3009968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solidFill>
                  <a:srgbClr val="D6ECFF"/>
                </a:solidFill>
              </a:rPr>
              <a:pPr/>
              <a:t>14.12.2012</a:t>
            </a:fld>
            <a:endParaRPr lang="ru-RU">
              <a:solidFill>
                <a:srgbClr val="D6ECFF"/>
              </a:solidFill>
            </a:endParaRPr>
          </a:p>
        </p:txBody>
      </p:sp>
      <p:sp>
        <p:nvSpPr>
          <p:cNvPr id="5" name="Нижний колонтитул 4"/>
          <p:cNvSpPr>
            <a:spLocks noGrp="1"/>
          </p:cNvSpPr>
          <p:nvPr>
            <p:ph type="ftr" sz="quarter" idx="11"/>
          </p:nvPr>
        </p:nvSpPr>
        <p:spPr/>
        <p:txBody>
          <a:bodyPr/>
          <a:lstStyle>
            <a:extLst/>
          </a:lstStyle>
          <a:p>
            <a:endParaRPr lang="ru-RU">
              <a:solidFill>
                <a:srgbClr val="D6ECFF"/>
              </a:solidFill>
            </a:endParaRPr>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solidFill>
                  <a:srgbClr val="D6ECFF"/>
                </a:solidFill>
              </a:rPr>
              <a:pPr/>
              <a:t>‹#›</a:t>
            </a:fld>
            <a:endParaRPr lang="ru-RU">
              <a:solidFill>
                <a:srgbClr val="D6ECFF"/>
              </a:solidFill>
            </a:endParaRPr>
          </a:p>
        </p:txBody>
      </p:sp>
    </p:spTree>
    <p:extLst>
      <p:ext uri="{BB962C8B-B14F-4D97-AF65-F5344CB8AC3E}">
        <p14:creationId xmlns:p14="http://schemas.microsoft.com/office/powerpoint/2010/main" val="28079884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14" name="Полилиния 13"/>
          <p:cNvSpPr>
            <a:spLocks/>
          </p:cNvSpPr>
          <p:nvPr/>
        </p:nvSpPr>
        <p:spPr bwMode="auto">
          <a:xfrm>
            <a:off x="4828952" y="1073888"/>
            <a:ext cx="4322136"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5" name="Полилиния 14"/>
          <p:cNvSpPr>
            <a:spLocks/>
          </p:cNvSpPr>
          <p:nvPr/>
        </p:nvSpPr>
        <p:spPr bwMode="auto">
          <a:xfrm>
            <a:off x="373966" y="0"/>
            <a:ext cx="5514536" cy="6615332"/>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3" name="Полилиния 12"/>
          <p:cNvSpPr>
            <a:spLocks/>
          </p:cNvSpPr>
          <p:nvPr/>
        </p:nvSpPr>
        <p:spPr bwMode="auto">
          <a:xfrm rot="5236414">
            <a:off x="4462128" y="1483600"/>
            <a:ext cx="4114800" cy="118872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6" name="Полилиния 15"/>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7" name="Полилиния 16"/>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8" name="Полилиния 17"/>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19" name="Полилиния 18"/>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0" name="Полилиния 19"/>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1" name="Полилиния 20"/>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2" name="Полилиния 21"/>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3" name="Полилиния 22"/>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4" name="Полилиния 23"/>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5" name="Полилиния 24"/>
          <p:cNvSpPr>
            <a:spLocks/>
          </p:cNvSpPr>
          <p:nvPr/>
        </p:nvSpPr>
        <p:spPr bwMode="auto">
          <a:xfrm>
            <a:off x="366824"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6" name="Полилиния 25"/>
          <p:cNvSpPr>
            <a:spLocks/>
          </p:cNvSpPr>
          <p:nvPr/>
        </p:nvSpPr>
        <p:spPr bwMode="auto">
          <a:xfrm>
            <a:off x="366824"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27" name="Полилиния 26"/>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lang="en-US">
              <a:solidFill>
                <a:prstClr val="white"/>
              </a:solidFill>
            </a:endParaRPr>
          </a:p>
        </p:txBody>
      </p:sp>
      <p:sp>
        <p:nvSpPr>
          <p:cNvPr id="3" name="Текст 2"/>
          <p:cNvSpPr>
            <a:spLocks noGrp="1"/>
          </p:cNvSpPr>
          <p:nvPr>
            <p:ph type="body" idx="1"/>
          </p:nvPr>
        </p:nvSpPr>
        <p:spPr>
          <a:xfrm>
            <a:off x="706902" y="1351672"/>
            <a:ext cx="5718048" cy="977486"/>
          </a:xfrm>
        </p:spPr>
        <p:txBody>
          <a:bodyPr lIns="82296" tIns="45720" bIns="0" anchor="t"/>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B4C71EC6-210F-42DE-9C53-41977AD35B3D}" type="datetimeFigureOut">
              <a:rPr lang="ru-RU" smtClean="0">
                <a:solidFill>
                  <a:srgbClr val="D6ECFF"/>
                </a:solidFill>
              </a:rPr>
              <a:pPr/>
              <a:t>14.12.2012</a:t>
            </a:fld>
            <a:endParaRPr lang="ru-RU">
              <a:solidFill>
                <a:srgbClr val="D6ECFF"/>
              </a:solidFill>
            </a:endParaRPr>
          </a:p>
        </p:txBody>
      </p:sp>
      <p:sp>
        <p:nvSpPr>
          <p:cNvPr id="5" name="Нижний колонтитул 4"/>
          <p:cNvSpPr>
            <a:spLocks noGrp="1"/>
          </p:cNvSpPr>
          <p:nvPr>
            <p:ph type="ftr" sz="quarter" idx="11"/>
          </p:nvPr>
        </p:nvSpPr>
        <p:spPr/>
        <p:txBody>
          <a:bodyPr/>
          <a:lstStyle>
            <a:extLst/>
          </a:lstStyle>
          <a:p>
            <a:endParaRPr lang="ru-RU">
              <a:solidFill>
                <a:srgbClr val="D6ECFF"/>
              </a:solidFill>
            </a:endParaRPr>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solidFill>
                  <a:srgbClr val="D6ECFF"/>
                </a:solidFill>
              </a:rPr>
              <a:pPr/>
              <a:t>‹#›</a:t>
            </a:fld>
            <a:endParaRPr lang="ru-RU">
              <a:solidFill>
                <a:srgbClr val="D6ECFF"/>
              </a:solidFill>
            </a:endParaRPr>
          </a:p>
        </p:txBody>
      </p:sp>
      <p:sp>
        <p:nvSpPr>
          <p:cNvPr id="7" name="Прямоугольник 6"/>
          <p:cNvSpPr/>
          <p:nvPr/>
        </p:nvSpPr>
        <p:spPr>
          <a:xfrm>
            <a:off x="363160" y="402264"/>
            <a:ext cx="850392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Заголовок 1"/>
          <p:cNvSpPr>
            <a:spLocks noGrp="1"/>
          </p:cNvSpPr>
          <p:nvPr>
            <p:ph type="title"/>
          </p:nvPr>
        </p:nvSpPr>
        <p:spPr>
          <a:xfrm>
            <a:off x="706902" y="512064"/>
            <a:ext cx="8156448" cy="777240"/>
          </a:xfrm>
        </p:spPr>
        <p:txBody>
          <a:bodyPr tIns="64008"/>
          <a:lstStyle>
            <a:lvl1pPr algn="l">
              <a:buNone/>
              <a:defRPr sz="3800" b="0" cap="none" spc="-150" baseline="0"/>
            </a:lvl1pPr>
            <a:extLst/>
          </a:lstStyle>
          <a:p>
            <a:r>
              <a:rPr kumimoji="0" lang="ru-RU" smtClean="0"/>
              <a:t>Образец заголовка</a:t>
            </a:r>
            <a:endParaRPr kumimoji="0" lang="en-US"/>
          </a:p>
        </p:txBody>
      </p:sp>
      <p:sp>
        <p:nvSpPr>
          <p:cNvPr id="8" name="Прямоугольник 7"/>
          <p:cNvSpPr/>
          <p:nvPr/>
        </p:nvSpPr>
        <p:spPr>
          <a:xfrm flipH="1">
            <a:off x="371538"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9" name="Прямоугольник 8"/>
          <p:cNvSpPr/>
          <p:nvPr/>
        </p:nvSpPr>
        <p:spPr>
          <a:xfrm flipH="1">
            <a:off x="411109" y="680477"/>
            <a:ext cx="27432"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0" name="Прямоугольник 9"/>
          <p:cNvSpPr/>
          <p:nvPr/>
        </p:nvSpPr>
        <p:spPr>
          <a:xfrm flipH="1">
            <a:off x="448450"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Прямоугольник 10"/>
          <p:cNvSpPr/>
          <p:nvPr/>
        </p:nvSpPr>
        <p:spPr>
          <a:xfrm flipH="1">
            <a:off x="476702" y="680477"/>
            <a:ext cx="9144"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2" name="Прямоугольник 11"/>
          <p:cNvSpPr/>
          <p:nvPr/>
        </p:nvSpPr>
        <p:spPr>
          <a:xfrm>
            <a:off x="500478" y="680477"/>
            <a:ext cx="36576" cy="365760"/>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val="4179737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12064"/>
            <a:ext cx="8229600" cy="914400"/>
          </a:xfrm>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solidFill>
                  <a:srgbClr val="D6ECFF"/>
                </a:solidFill>
              </a:rPr>
              <a:pPr/>
              <a:t>14.12.2012</a:t>
            </a:fld>
            <a:endParaRPr lang="ru-RU">
              <a:solidFill>
                <a:srgbClr val="D6ECFF"/>
              </a:solidFill>
            </a:endParaRPr>
          </a:p>
        </p:txBody>
      </p:sp>
      <p:sp>
        <p:nvSpPr>
          <p:cNvPr id="6" name="Нижний колонтитул 5"/>
          <p:cNvSpPr>
            <a:spLocks noGrp="1"/>
          </p:cNvSpPr>
          <p:nvPr>
            <p:ph type="ftr" sz="quarter" idx="11"/>
          </p:nvPr>
        </p:nvSpPr>
        <p:spPr/>
        <p:txBody>
          <a:bodyPr/>
          <a:lstStyle>
            <a:extLst/>
          </a:lstStyle>
          <a:p>
            <a:endParaRPr lang="ru-RU">
              <a:solidFill>
                <a:srgbClr val="D6ECFF"/>
              </a:solidFill>
            </a:endParaRPr>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solidFill>
                  <a:srgbClr val="D6ECFF"/>
                </a:solidFill>
              </a:rPr>
              <a:pPr/>
              <a:t>‹#›</a:t>
            </a:fld>
            <a:endParaRPr lang="ru-RU">
              <a:solidFill>
                <a:srgbClr val="D6ECFF"/>
              </a:solidFill>
            </a:endParaRPr>
          </a:p>
        </p:txBody>
      </p:sp>
    </p:spTree>
    <p:extLst>
      <p:ext uri="{BB962C8B-B14F-4D97-AF65-F5344CB8AC3E}">
        <p14:creationId xmlns:p14="http://schemas.microsoft.com/office/powerpoint/2010/main" val="3049053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5" name="Прямоугольник 24"/>
          <p:cNvSpPr/>
          <p:nvPr/>
        </p:nvSpPr>
        <p:spPr>
          <a:xfrm>
            <a:off x="0" y="402265"/>
            <a:ext cx="8867080" cy="886265"/>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 name="Заголовок 1"/>
          <p:cNvSpPr>
            <a:spLocks noGrp="1"/>
          </p:cNvSpPr>
          <p:nvPr>
            <p:ph type="title"/>
          </p:nvPr>
        </p:nvSpPr>
        <p:spPr>
          <a:xfrm>
            <a:off x="504824" y="512064"/>
            <a:ext cx="7772400" cy="914400"/>
          </a:xfrm>
        </p:spPr>
        <p:txBody>
          <a:bodyPr anchor="t"/>
          <a:lstStyle>
            <a:lvl1pPr>
              <a:defRPr sz="4000"/>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B4C71EC6-210F-42DE-9C53-41977AD35B3D}" type="datetimeFigureOut">
              <a:rPr lang="ru-RU" smtClean="0">
                <a:solidFill>
                  <a:srgbClr val="D6ECFF"/>
                </a:solidFill>
              </a:rPr>
              <a:pPr/>
              <a:t>14.12.2012</a:t>
            </a:fld>
            <a:endParaRPr lang="ru-RU">
              <a:solidFill>
                <a:srgbClr val="D6ECFF"/>
              </a:solidFill>
            </a:endParaRPr>
          </a:p>
        </p:txBody>
      </p:sp>
      <p:sp>
        <p:nvSpPr>
          <p:cNvPr id="8" name="Нижний колонтитул 7"/>
          <p:cNvSpPr>
            <a:spLocks noGrp="1"/>
          </p:cNvSpPr>
          <p:nvPr>
            <p:ph type="ftr" sz="quarter" idx="11"/>
          </p:nvPr>
        </p:nvSpPr>
        <p:spPr/>
        <p:txBody>
          <a:bodyPr/>
          <a:lstStyle>
            <a:extLst/>
          </a:lstStyle>
          <a:p>
            <a:endParaRPr lang="ru-RU">
              <a:solidFill>
                <a:srgbClr val="D6ECFF"/>
              </a:solidFill>
            </a:endParaRPr>
          </a:p>
        </p:txBody>
      </p:sp>
      <p:sp>
        <p:nvSpPr>
          <p:cNvPr id="9" name="Номер слайда 8"/>
          <p:cNvSpPr>
            <a:spLocks noGrp="1"/>
          </p:cNvSpPr>
          <p:nvPr>
            <p:ph type="sldNum" sz="quarter" idx="12"/>
          </p:nvPr>
        </p:nvSpPr>
        <p:spPr/>
        <p:txBody>
          <a:bodyPr/>
          <a:lstStyle>
            <a:extLst/>
          </a:lstStyle>
          <a:p>
            <a:fld id="{B19B0651-EE4F-4900-A07F-96A6BFA9D0F0}" type="slidenum">
              <a:rPr lang="ru-RU" smtClean="0">
                <a:solidFill>
                  <a:srgbClr val="D6ECFF"/>
                </a:solidFill>
              </a:rPr>
              <a:pPr/>
              <a:t>‹#›</a:t>
            </a:fld>
            <a:endParaRPr lang="ru-RU">
              <a:solidFill>
                <a:srgbClr val="D6ECFF"/>
              </a:solidFill>
            </a:endParaRPr>
          </a:p>
        </p:txBody>
      </p:sp>
      <p:sp>
        <p:nvSpPr>
          <p:cNvPr id="16" name="Прямоугольник 15"/>
          <p:cNvSpPr/>
          <p:nvPr/>
        </p:nvSpPr>
        <p:spPr>
          <a:xfrm>
            <a:off x="87790" y="680477"/>
            <a:ext cx="45720"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7" name="Прямоугольник 16"/>
          <p:cNvSpPr/>
          <p:nvPr/>
        </p:nvSpPr>
        <p:spPr>
          <a:xfrm>
            <a:off x="47305"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8" name="Прямоугольник 17"/>
          <p:cNvSpPr/>
          <p:nvPr/>
        </p:nvSpPr>
        <p:spPr>
          <a:xfrm>
            <a:off x="2825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9" name="Прямоугольник 18"/>
          <p:cNvSpPr/>
          <p:nvPr/>
        </p:nvSpPr>
        <p:spPr>
          <a:xfrm>
            <a:off x="0"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0" name="Прямоугольник 19"/>
          <p:cNvSpPr/>
          <p:nvPr/>
        </p:nvSpPr>
        <p:spPr>
          <a:xfrm flipH="1">
            <a:off x="149770"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1" name="Прямоугольник 20"/>
          <p:cNvSpPr/>
          <p:nvPr/>
        </p:nvSpPr>
        <p:spPr>
          <a:xfrm flipH="1">
            <a:off x="189341" y="680477"/>
            <a:ext cx="27432"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2" name="Прямоугольник 21"/>
          <p:cNvSpPr/>
          <p:nvPr/>
        </p:nvSpPr>
        <p:spPr>
          <a:xfrm flipH="1">
            <a:off x="226682"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29" name="Прямоугольник 28"/>
          <p:cNvSpPr/>
          <p:nvPr/>
        </p:nvSpPr>
        <p:spPr>
          <a:xfrm flipH="1">
            <a:off x="254934" y="680477"/>
            <a:ext cx="9144"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30" name="Прямоугольник 29"/>
          <p:cNvSpPr/>
          <p:nvPr/>
        </p:nvSpPr>
        <p:spPr>
          <a:xfrm>
            <a:off x="278710" y="680477"/>
            <a:ext cx="36576" cy="365760"/>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Tree>
    <p:extLst>
      <p:ext uri="{BB962C8B-B14F-4D97-AF65-F5344CB8AC3E}">
        <p14:creationId xmlns:p14="http://schemas.microsoft.com/office/powerpoint/2010/main" val="3072414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512064"/>
            <a:ext cx="7772400" cy="914400"/>
          </a:xfrm>
        </p:spPr>
        <p:txBody>
          <a:bodyPr/>
          <a:lstStyle>
            <a:lvl1pPr>
              <a:defRPr sz="4000" cap="none" baseline="0"/>
            </a:lvl1pPr>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B4C71EC6-210F-42DE-9C53-41977AD35B3D}" type="datetimeFigureOut">
              <a:rPr lang="ru-RU" smtClean="0">
                <a:solidFill>
                  <a:srgbClr val="D6ECFF"/>
                </a:solidFill>
              </a:rPr>
              <a:pPr/>
              <a:t>14.12.2012</a:t>
            </a:fld>
            <a:endParaRPr lang="ru-RU">
              <a:solidFill>
                <a:srgbClr val="D6ECFF"/>
              </a:solidFill>
            </a:endParaRPr>
          </a:p>
        </p:txBody>
      </p:sp>
      <p:sp>
        <p:nvSpPr>
          <p:cNvPr id="4" name="Нижний колонтитул 3"/>
          <p:cNvSpPr>
            <a:spLocks noGrp="1"/>
          </p:cNvSpPr>
          <p:nvPr>
            <p:ph type="ftr" sz="quarter" idx="11"/>
          </p:nvPr>
        </p:nvSpPr>
        <p:spPr/>
        <p:txBody>
          <a:bodyPr/>
          <a:lstStyle>
            <a:extLst/>
          </a:lstStyle>
          <a:p>
            <a:endParaRPr lang="ru-RU">
              <a:solidFill>
                <a:srgbClr val="D6ECFF"/>
              </a:solidFill>
            </a:endParaRPr>
          </a:p>
        </p:txBody>
      </p:sp>
      <p:sp>
        <p:nvSpPr>
          <p:cNvPr id="5" name="Номер слайда 4"/>
          <p:cNvSpPr>
            <a:spLocks noGrp="1"/>
          </p:cNvSpPr>
          <p:nvPr>
            <p:ph type="sldNum" sz="quarter" idx="12"/>
          </p:nvPr>
        </p:nvSpPr>
        <p:spPr/>
        <p:txBody>
          <a:bodyPr/>
          <a:lstStyle>
            <a:extLst/>
          </a:lstStyle>
          <a:p>
            <a:fld id="{B19B0651-EE4F-4900-A07F-96A6BFA9D0F0}" type="slidenum">
              <a:rPr lang="ru-RU" smtClean="0">
                <a:solidFill>
                  <a:srgbClr val="D6ECFF"/>
                </a:solidFill>
              </a:rPr>
              <a:pPr/>
              <a:t>‹#›</a:t>
            </a:fld>
            <a:endParaRPr lang="ru-RU">
              <a:solidFill>
                <a:srgbClr val="D6ECFF"/>
              </a:solidFill>
            </a:endParaRPr>
          </a:p>
        </p:txBody>
      </p:sp>
    </p:spTree>
    <p:extLst>
      <p:ext uri="{BB962C8B-B14F-4D97-AF65-F5344CB8AC3E}">
        <p14:creationId xmlns:p14="http://schemas.microsoft.com/office/powerpoint/2010/main" val="3833461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B4C71EC6-210F-42DE-9C53-41977AD35B3D}" type="datetimeFigureOut">
              <a:rPr lang="ru-RU" smtClean="0">
                <a:solidFill>
                  <a:srgbClr val="D6ECFF"/>
                </a:solidFill>
              </a:rPr>
              <a:pPr/>
              <a:t>14.12.2012</a:t>
            </a:fld>
            <a:endParaRPr lang="ru-RU">
              <a:solidFill>
                <a:srgbClr val="D6ECFF"/>
              </a:solidFill>
            </a:endParaRPr>
          </a:p>
        </p:txBody>
      </p:sp>
      <p:sp>
        <p:nvSpPr>
          <p:cNvPr id="3" name="Нижний колонтитул 2"/>
          <p:cNvSpPr>
            <a:spLocks noGrp="1"/>
          </p:cNvSpPr>
          <p:nvPr>
            <p:ph type="ftr" sz="quarter" idx="11"/>
          </p:nvPr>
        </p:nvSpPr>
        <p:spPr/>
        <p:txBody>
          <a:bodyPr/>
          <a:lstStyle>
            <a:extLst/>
          </a:lstStyle>
          <a:p>
            <a:endParaRPr lang="ru-RU">
              <a:solidFill>
                <a:srgbClr val="D6ECFF"/>
              </a:solidFill>
            </a:endParaRPr>
          </a:p>
        </p:txBody>
      </p:sp>
      <p:sp>
        <p:nvSpPr>
          <p:cNvPr id="4" name="Номер слайда 3"/>
          <p:cNvSpPr>
            <a:spLocks noGrp="1"/>
          </p:cNvSpPr>
          <p:nvPr>
            <p:ph type="sldNum" sz="quarter" idx="12"/>
          </p:nvPr>
        </p:nvSpPr>
        <p:spPr/>
        <p:txBody>
          <a:bodyPr/>
          <a:lstStyle>
            <a:extLst/>
          </a:lstStyle>
          <a:p>
            <a:fld id="{B19B0651-EE4F-4900-A07F-96A6BFA9D0F0}" type="slidenum">
              <a:rPr lang="ru-RU" smtClean="0">
                <a:solidFill>
                  <a:srgbClr val="D6ECFF"/>
                </a:solidFill>
              </a:rPr>
              <a:pPr/>
              <a:t>‹#›</a:t>
            </a:fld>
            <a:endParaRPr lang="ru-RU">
              <a:solidFill>
                <a:srgbClr val="D6ECFF"/>
              </a:solidFill>
            </a:endParaRPr>
          </a:p>
        </p:txBody>
      </p:sp>
    </p:spTree>
    <p:extLst>
      <p:ext uri="{BB962C8B-B14F-4D97-AF65-F5344CB8AC3E}">
        <p14:creationId xmlns:p14="http://schemas.microsoft.com/office/powerpoint/2010/main" val="3507867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273050"/>
            <a:ext cx="8229600" cy="1162050"/>
          </a:xfrm>
        </p:spPr>
        <p:txBody>
          <a:bodyPr anchor="ctr"/>
          <a:lstStyle>
            <a:lvl1pPr algn="l">
              <a:buNone/>
              <a:defRPr sz="3600" b="0"/>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4C71EC6-210F-42DE-9C53-41977AD35B3D}" type="datetimeFigureOut">
              <a:rPr lang="ru-RU" smtClean="0">
                <a:solidFill>
                  <a:srgbClr val="D6ECFF"/>
                </a:solidFill>
              </a:rPr>
              <a:pPr/>
              <a:t>14.12.2012</a:t>
            </a:fld>
            <a:endParaRPr lang="ru-RU">
              <a:solidFill>
                <a:srgbClr val="D6ECFF"/>
              </a:solidFill>
            </a:endParaRPr>
          </a:p>
        </p:txBody>
      </p:sp>
      <p:sp>
        <p:nvSpPr>
          <p:cNvPr id="6" name="Нижний колонтитул 5"/>
          <p:cNvSpPr>
            <a:spLocks noGrp="1"/>
          </p:cNvSpPr>
          <p:nvPr>
            <p:ph type="ftr" sz="quarter" idx="11"/>
          </p:nvPr>
        </p:nvSpPr>
        <p:spPr/>
        <p:txBody>
          <a:bodyPr/>
          <a:lstStyle>
            <a:extLst/>
          </a:lstStyle>
          <a:p>
            <a:endParaRPr lang="ru-RU">
              <a:solidFill>
                <a:srgbClr val="D6ECFF"/>
              </a:solidFill>
            </a:endParaRPr>
          </a:p>
        </p:txBody>
      </p:sp>
      <p:sp>
        <p:nvSpPr>
          <p:cNvPr id="7" name="Номер слайда 6"/>
          <p:cNvSpPr>
            <a:spLocks noGrp="1"/>
          </p:cNvSpPr>
          <p:nvPr>
            <p:ph type="sldNum" sz="quarter" idx="12"/>
          </p:nvPr>
        </p:nvSpPr>
        <p:spPr/>
        <p:txBody>
          <a:bodyPr/>
          <a:lstStyle>
            <a:extLst/>
          </a:lstStyle>
          <a:p>
            <a:fld id="{B19B0651-EE4F-4900-A07F-96A6BFA9D0F0}" type="slidenum">
              <a:rPr lang="ru-RU" smtClean="0">
                <a:solidFill>
                  <a:srgbClr val="D6ECFF"/>
                </a:solidFill>
              </a:rPr>
              <a:pPr/>
              <a:t>‹#›</a:t>
            </a:fld>
            <a:endParaRPr lang="ru-RU">
              <a:solidFill>
                <a:srgbClr val="D6ECFF"/>
              </a:solidFill>
            </a:endParaRPr>
          </a:p>
        </p:txBody>
      </p:sp>
    </p:spTree>
    <p:extLst>
      <p:ext uri="{BB962C8B-B14F-4D97-AF65-F5344CB8AC3E}">
        <p14:creationId xmlns:p14="http://schemas.microsoft.com/office/powerpoint/2010/main" val="1460605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14.12.2012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8" name="Прямоугольник 7"/>
          <p:cNvSpPr/>
          <p:nvPr/>
        </p:nvSpPr>
        <p:spPr>
          <a:xfrm>
            <a:off x="368032" y="0"/>
            <a:ext cx="8778240" cy="1878037"/>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cxnSp>
        <p:nvCxnSpPr>
          <p:cNvPr id="9" name="Прямая соединительная линия 8"/>
          <p:cNvCxnSpPr/>
          <p:nvPr/>
        </p:nvCxnSpPr>
        <p:spPr>
          <a:xfrm flipV="1">
            <a:off x="363195" y="1885028"/>
            <a:ext cx="8782622"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10" name="Группа 9"/>
          <p:cNvGrpSpPr/>
          <p:nvPr/>
        </p:nvGrpSpPr>
        <p:grpSpPr>
          <a:xfrm rot="5400000">
            <a:off x="8514581" y="1219200"/>
            <a:ext cx="132763" cy="128466"/>
            <a:chOff x="6668087" y="1297746"/>
            <a:chExt cx="161840" cy="156602"/>
          </a:xfrm>
        </p:grpSpPr>
        <p:cxnSp>
          <p:nvCxnSpPr>
            <p:cNvPr id="15" name="Прямая соединительная линия 14"/>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6" name="Прямая соединительная линия 15"/>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Прямая соединительная линия 16"/>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Заголовок 1"/>
          <p:cNvSpPr>
            <a:spLocks noGrp="1"/>
          </p:cNvSpPr>
          <p:nvPr>
            <p:ph type="title"/>
          </p:nvPr>
        </p:nvSpPr>
        <p:spPr bwMode="grayWhite">
          <a:xfrm>
            <a:off x="914400" y="441251"/>
            <a:ext cx="6858000" cy="701749"/>
          </a:xfrm>
        </p:spPr>
        <p:txBody>
          <a:bodyPr anchor="b"/>
          <a:lstStyle>
            <a:lvl1pPr algn="l">
              <a:buNone/>
              <a:defRPr sz="2100" b="0"/>
            </a:lvl1pPr>
            <a:extLst/>
          </a:lstStyle>
          <a:p>
            <a:r>
              <a:rPr kumimoji="0" lang="ru-RU" smtClean="0"/>
              <a:t>Образец заголовка</a:t>
            </a:r>
            <a:endParaRPr kumimoji="0" lang="en-US"/>
          </a:p>
        </p:txBody>
      </p:sp>
      <p:sp>
        <p:nvSpPr>
          <p:cNvPr id="3" name="Рисунок 2"/>
          <p:cNvSpPr>
            <a:spLocks noGrp="1"/>
          </p:cNvSpPr>
          <p:nvPr>
            <p:ph type="pic" idx="1"/>
          </p:nvPr>
        </p:nvSpPr>
        <p:spPr>
          <a:xfrm>
            <a:off x="368032" y="1893781"/>
            <a:ext cx="8778240" cy="4960144"/>
          </a:xfrm>
          <a:solidFill>
            <a:schemeClr val="bg2"/>
          </a:solidFill>
        </p:spPr>
        <p:txBody>
          <a:bodyPr/>
          <a:lstStyle>
            <a:lvl1pPr marL="0" indent="0">
              <a:buNone/>
              <a:defRPr sz="3200"/>
            </a:lvl1pPr>
            <a:extLst/>
          </a:lstStyle>
          <a:p>
            <a:r>
              <a:rPr kumimoji="0" lang="ru-RU" smtClean="0"/>
              <a:t>Вставка рисунка</a:t>
            </a:r>
            <a:endParaRPr kumimoji="0" lang="en-US"/>
          </a:p>
        </p:txBody>
      </p:sp>
      <p:sp>
        <p:nvSpPr>
          <p:cNvPr id="4" name="Текст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grpSp>
        <p:nvGrpSpPr>
          <p:cNvPr id="14" name="Группа 13"/>
          <p:cNvGrpSpPr/>
          <p:nvPr/>
        </p:nvGrpSpPr>
        <p:grpSpPr>
          <a:xfrm rot="5400000">
            <a:off x="8666981" y="1371600"/>
            <a:ext cx="132763" cy="128466"/>
            <a:chOff x="6668087" y="1297746"/>
            <a:chExt cx="161840" cy="156602"/>
          </a:xfrm>
        </p:grpSpPr>
        <p:cxnSp>
          <p:nvCxnSpPr>
            <p:cNvPr id="11" name="Прямая соединительная линия 10"/>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Прямая соединительная линия 11"/>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Прямая соединительная линия 12"/>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8" name="Группа 17"/>
          <p:cNvGrpSpPr/>
          <p:nvPr/>
        </p:nvGrpSpPr>
        <p:grpSpPr>
          <a:xfrm rot="5400000">
            <a:off x="8320088" y="1474763"/>
            <a:ext cx="132763" cy="128466"/>
            <a:chOff x="6668087" y="1297746"/>
            <a:chExt cx="161840" cy="156602"/>
          </a:xfrm>
        </p:grpSpPr>
        <p:cxnSp>
          <p:nvCxnSpPr>
            <p:cNvPr id="19" name="Прямая соединительная линия 18"/>
            <p:cNvCxnSpPr/>
            <p:nvPr/>
          </p:nvCxnSpPr>
          <p:spPr>
            <a:xfrm rot="16200000">
              <a:off x="6664064" y="1301769"/>
              <a:ext cx="88509" cy="80463"/>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0" name="Прямая соединительная линия 19"/>
            <p:cNvCxnSpPr/>
            <p:nvPr/>
          </p:nvCxnSpPr>
          <p:spPr>
            <a:xfrm rot="16200000" flipV="1">
              <a:off x="6685888" y="1391257"/>
              <a:ext cx="125755" cy="427"/>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21" name="Прямая соединительная линия 20"/>
            <p:cNvCxnSpPr/>
            <p:nvPr/>
          </p:nvCxnSpPr>
          <p:spPr>
            <a:xfrm rot="5400000" flipH="1">
              <a:off x="6744524" y="1300853"/>
              <a:ext cx="88509" cy="8229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5" name="Дата 4"/>
          <p:cNvSpPr>
            <a:spLocks noGrp="1"/>
          </p:cNvSpPr>
          <p:nvPr>
            <p:ph type="dt" sz="half" idx="10"/>
          </p:nvPr>
        </p:nvSpPr>
        <p:spPr>
          <a:xfrm>
            <a:off x="6477000" y="55499"/>
            <a:ext cx="2133600" cy="365125"/>
          </a:xfrm>
        </p:spPr>
        <p:txBody>
          <a:bodyPr/>
          <a:lstStyle>
            <a:extLst/>
          </a:lstStyle>
          <a:p>
            <a:fld id="{B4C71EC6-210F-42DE-9C53-41977AD35B3D}" type="datetimeFigureOut">
              <a:rPr lang="ru-RU" smtClean="0">
                <a:solidFill>
                  <a:srgbClr val="D6ECFF"/>
                </a:solidFill>
              </a:rPr>
              <a:pPr/>
              <a:t>14.12.2012</a:t>
            </a:fld>
            <a:endParaRPr lang="ru-RU">
              <a:solidFill>
                <a:srgbClr val="D6ECFF"/>
              </a:solidFill>
            </a:endParaRPr>
          </a:p>
        </p:txBody>
      </p:sp>
      <p:sp>
        <p:nvSpPr>
          <p:cNvPr id="6" name="Нижний колонтитул 5"/>
          <p:cNvSpPr>
            <a:spLocks noGrp="1"/>
          </p:cNvSpPr>
          <p:nvPr>
            <p:ph type="ftr" sz="quarter" idx="11"/>
          </p:nvPr>
        </p:nvSpPr>
        <p:spPr>
          <a:xfrm>
            <a:off x="914400" y="55499"/>
            <a:ext cx="5562600" cy="365125"/>
          </a:xfrm>
        </p:spPr>
        <p:txBody>
          <a:bodyPr/>
          <a:lstStyle>
            <a:extLst/>
          </a:lstStyle>
          <a:p>
            <a:endParaRPr lang="ru-RU">
              <a:solidFill>
                <a:srgbClr val="D6ECFF"/>
              </a:solidFill>
            </a:endParaRPr>
          </a:p>
        </p:txBody>
      </p:sp>
      <p:sp>
        <p:nvSpPr>
          <p:cNvPr id="7" name="Номер слайда 6"/>
          <p:cNvSpPr>
            <a:spLocks noGrp="1"/>
          </p:cNvSpPr>
          <p:nvPr>
            <p:ph type="sldNum" sz="quarter" idx="12"/>
          </p:nvPr>
        </p:nvSpPr>
        <p:spPr>
          <a:xfrm>
            <a:off x="8610600" y="55499"/>
            <a:ext cx="457200" cy="365125"/>
          </a:xfrm>
        </p:spPr>
        <p:txBody>
          <a:bodyPr/>
          <a:lstStyle>
            <a:extLst/>
          </a:lstStyle>
          <a:p>
            <a:fld id="{B19B0651-EE4F-4900-A07F-96A6BFA9D0F0}" type="slidenum">
              <a:rPr lang="ru-RU" smtClean="0">
                <a:solidFill>
                  <a:srgbClr val="D6ECFF"/>
                </a:solidFill>
              </a:rPr>
              <a:pPr/>
              <a:t>‹#›</a:t>
            </a:fld>
            <a:endParaRPr lang="ru-RU">
              <a:solidFill>
                <a:srgbClr val="D6ECFF"/>
              </a:solidFill>
            </a:endParaRPr>
          </a:p>
        </p:txBody>
      </p:sp>
    </p:spTree>
    <p:extLst>
      <p:ext uri="{BB962C8B-B14F-4D97-AF65-F5344CB8AC3E}">
        <p14:creationId xmlns:p14="http://schemas.microsoft.com/office/powerpoint/2010/main" val="27709366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solidFill>
                  <a:srgbClr val="D6ECFF"/>
                </a:solidFill>
              </a:rPr>
              <a:pPr/>
              <a:t>14.12.2012</a:t>
            </a:fld>
            <a:endParaRPr lang="ru-RU">
              <a:solidFill>
                <a:srgbClr val="D6ECFF"/>
              </a:solidFill>
            </a:endParaRPr>
          </a:p>
        </p:txBody>
      </p:sp>
      <p:sp>
        <p:nvSpPr>
          <p:cNvPr id="5" name="Нижний колонтитул 4"/>
          <p:cNvSpPr>
            <a:spLocks noGrp="1"/>
          </p:cNvSpPr>
          <p:nvPr>
            <p:ph type="ftr" sz="quarter" idx="11"/>
          </p:nvPr>
        </p:nvSpPr>
        <p:spPr/>
        <p:txBody>
          <a:bodyPr/>
          <a:lstStyle>
            <a:extLst/>
          </a:lstStyle>
          <a:p>
            <a:endParaRPr lang="ru-RU">
              <a:solidFill>
                <a:srgbClr val="D6ECFF"/>
              </a:solidFill>
            </a:endParaRPr>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solidFill>
                  <a:srgbClr val="D6ECFF"/>
                </a:solidFill>
              </a:rPr>
              <a:pPr/>
              <a:t>‹#›</a:t>
            </a:fld>
            <a:endParaRPr lang="ru-RU">
              <a:solidFill>
                <a:srgbClr val="D6ECFF"/>
              </a:solidFill>
            </a:endParaRPr>
          </a:p>
        </p:txBody>
      </p:sp>
    </p:spTree>
    <p:extLst>
      <p:ext uri="{BB962C8B-B14F-4D97-AF65-F5344CB8AC3E}">
        <p14:creationId xmlns:p14="http://schemas.microsoft.com/office/powerpoint/2010/main" val="31721536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1981200" cy="5851525"/>
          </a:xfrm>
        </p:spPr>
        <p:txBody>
          <a:bodyPr vert="eaVert" anchor="ct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609600" y="274639"/>
            <a:ext cx="58674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4C71EC6-210F-42DE-9C53-41977AD35B3D}" type="datetimeFigureOut">
              <a:rPr lang="ru-RU" smtClean="0">
                <a:solidFill>
                  <a:srgbClr val="D6ECFF"/>
                </a:solidFill>
              </a:rPr>
              <a:pPr/>
              <a:t>14.12.2012</a:t>
            </a:fld>
            <a:endParaRPr lang="ru-RU">
              <a:solidFill>
                <a:srgbClr val="D6ECFF"/>
              </a:solidFill>
            </a:endParaRPr>
          </a:p>
        </p:txBody>
      </p:sp>
      <p:sp>
        <p:nvSpPr>
          <p:cNvPr id="5" name="Нижний колонтитул 4"/>
          <p:cNvSpPr>
            <a:spLocks noGrp="1"/>
          </p:cNvSpPr>
          <p:nvPr>
            <p:ph type="ftr" sz="quarter" idx="11"/>
          </p:nvPr>
        </p:nvSpPr>
        <p:spPr/>
        <p:txBody>
          <a:bodyPr/>
          <a:lstStyle>
            <a:extLst/>
          </a:lstStyle>
          <a:p>
            <a:endParaRPr lang="ru-RU">
              <a:solidFill>
                <a:srgbClr val="D6ECFF"/>
              </a:solidFill>
            </a:endParaRPr>
          </a:p>
        </p:txBody>
      </p:sp>
      <p:sp>
        <p:nvSpPr>
          <p:cNvPr id="6" name="Номер слайда 5"/>
          <p:cNvSpPr>
            <a:spLocks noGrp="1"/>
          </p:cNvSpPr>
          <p:nvPr>
            <p:ph type="sldNum" sz="quarter" idx="12"/>
          </p:nvPr>
        </p:nvSpPr>
        <p:spPr/>
        <p:txBody>
          <a:bodyPr/>
          <a:lstStyle>
            <a:extLst/>
          </a:lstStyle>
          <a:p>
            <a:fld id="{B19B0651-EE4F-4900-A07F-96A6BFA9D0F0}" type="slidenum">
              <a:rPr lang="ru-RU" smtClean="0">
                <a:solidFill>
                  <a:srgbClr val="D6ECFF"/>
                </a:solidFill>
              </a:rPr>
              <a:pPr/>
              <a:t>‹#›</a:t>
            </a:fld>
            <a:endParaRPr lang="ru-RU">
              <a:solidFill>
                <a:srgbClr val="D6ECFF"/>
              </a:solidFill>
            </a:endParaRPr>
          </a:p>
        </p:txBody>
      </p:sp>
    </p:spTree>
    <p:extLst>
      <p:ext uri="{BB962C8B-B14F-4D97-AF65-F5344CB8AC3E}">
        <p14:creationId xmlns:p14="http://schemas.microsoft.com/office/powerpoint/2010/main" val="32356497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EB204735-CEF1-41B3-BD76-3C5155E2D16C}" type="datetimeFigureOut">
              <a:rPr lang="ru-RU" smtClean="0">
                <a:solidFill>
                  <a:srgbClr val="073E87"/>
                </a:solidFill>
              </a:rPr>
              <a:pPr/>
              <a:t>14.12.2012</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70B06A89-117B-421F-9398-07E584EA7566}"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3812289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EB204735-CEF1-41B3-BD76-3C5155E2D16C}" type="datetimeFigureOut">
              <a:rPr lang="ru-RU" smtClean="0">
                <a:solidFill>
                  <a:srgbClr val="073E87"/>
                </a:solidFill>
              </a:rPr>
              <a:pPr/>
              <a:t>14.12.2012</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70B06A89-117B-421F-9398-07E584EA7566}" type="slidenum">
              <a:rPr lang="ru-RU" smtClean="0">
                <a:solidFill>
                  <a:srgbClr val="073E87"/>
                </a:solidFill>
              </a:rPr>
              <a:pPr/>
              <a:t>‹#›</a:t>
            </a:fld>
            <a:endParaRPr lang="ru-RU">
              <a:solidFill>
                <a:srgbClr val="073E87"/>
              </a:solidFill>
            </a:endParaRPr>
          </a:p>
        </p:txBody>
      </p:sp>
      <p:sp>
        <p:nvSpPr>
          <p:cNvPr id="7" name="Title 6"/>
          <p:cNvSpPr>
            <a:spLocks noGrp="1"/>
          </p:cNvSpPr>
          <p:nvPr>
            <p:ph type="title"/>
          </p:nvPr>
        </p:nvSpPr>
        <p:spPr/>
        <p:txBody>
          <a:bodyPr/>
          <a:lstStyle/>
          <a:p>
            <a:r>
              <a:rPr lang="ru-RU" smtClean="0"/>
              <a:t>Образец заголовка</a:t>
            </a:r>
            <a:endParaRPr lang="en-US"/>
          </a:p>
        </p:txBody>
      </p:sp>
    </p:spTree>
    <p:extLst>
      <p:ext uri="{BB962C8B-B14F-4D97-AF65-F5344CB8AC3E}">
        <p14:creationId xmlns:p14="http://schemas.microsoft.com/office/powerpoint/2010/main" val="51749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EB204735-CEF1-41B3-BD76-3C5155E2D16C}" type="datetimeFigureOut">
              <a:rPr lang="ru-RU" smtClean="0">
                <a:solidFill>
                  <a:srgbClr val="073E87"/>
                </a:solidFill>
              </a:rPr>
              <a:pPr/>
              <a:t>14.12.2012</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70B06A89-117B-421F-9398-07E584EA7566}"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33553974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EB204735-CEF1-41B3-BD76-3C5155E2D16C}" type="datetimeFigureOut">
              <a:rPr lang="ru-RU" smtClean="0">
                <a:solidFill>
                  <a:srgbClr val="073E87"/>
                </a:solidFill>
              </a:rPr>
              <a:pPr/>
              <a:t>14.12.2012</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70B06A89-117B-421F-9398-07E584EA7566}" type="slidenum">
              <a:rPr lang="ru-RU" smtClean="0">
                <a:solidFill>
                  <a:srgbClr val="073E87"/>
                </a:solidFill>
              </a:rPr>
              <a:pPr/>
              <a:t>‹#›</a:t>
            </a:fld>
            <a:endParaRPr lang="ru-RU">
              <a:solidFill>
                <a:srgbClr val="073E87"/>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1506277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EB204735-CEF1-41B3-BD76-3C5155E2D16C}" type="datetimeFigureOut">
              <a:rPr lang="ru-RU" smtClean="0">
                <a:solidFill>
                  <a:srgbClr val="073E87"/>
                </a:solidFill>
              </a:rPr>
              <a:pPr/>
              <a:t>14.12.2012</a:t>
            </a:fld>
            <a:endParaRPr lang="ru-RU">
              <a:solidFill>
                <a:srgbClr val="073E87"/>
              </a:solidFill>
            </a:endParaRPr>
          </a:p>
        </p:txBody>
      </p:sp>
      <p:sp>
        <p:nvSpPr>
          <p:cNvPr id="8" name="Footer Placeholder 7"/>
          <p:cNvSpPr>
            <a:spLocks noGrp="1"/>
          </p:cNvSpPr>
          <p:nvPr>
            <p:ph type="ftr" sz="quarter" idx="11"/>
          </p:nvPr>
        </p:nvSpPr>
        <p:spPr/>
        <p:txBody>
          <a:bodyPr/>
          <a:lstStyle/>
          <a:p>
            <a:endParaRPr lang="ru-RU">
              <a:solidFill>
                <a:srgbClr val="073E87"/>
              </a:solidFill>
            </a:endParaRPr>
          </a:p>
        </p:txBody>
      </p:sp>
      <p:sp>
        <p:nvSpPr>
          <p:cNvPr id="9" name="Slide Number Placeholder 8"/>
          <p:cNvSpPr>
            <a:spLocks noGrp="1"/>
          </p:cNvSpPr>
          <p:nvPr>
            <p:ph type="sldNum" sz="quarter" idx="12"/>
          </p:nvPr>
        </p:nvSpPr>
        <p:spPr/>
        <p:txBody>
          <a:bodyPr/>
          <a:lstStyle/>
          <a:p>
            <a:fld id="{70B06A89-117B-421F-9398-07E584EA7566}"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1518521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EB204735-CEF1-41B3-BD76-3C5155E2D16C}" type="datetimeFigureOut">
              <a:rPr lang="ru-RU" smtClean="0">
                <a:solidFill>
                  <a:srgbClr val="073E87"/>
                </a:solidFill>
              </a:rPr>
              <a:pPr/>
              <a:t>14.12.2012</a:t>
            </a:fld>
            <a:endParaRPr lang="ru-RU">
              <a:solidFill>
                <a:srgbClr val="073E87"/>
              </a:solidFill>
            </a:endParaRPr>
          </a:p>
        </p:txBody>
      </p:sp>
      <p:sp>
        <p:nvSpPr>
          <p:cNvPr id="4" name="Footer Placeholder 3"/>
          <p:cNvSpPr>
            <a:spLocks noGrp="1"/>
          </p:cNvSpPr>
          <p:nvPr>
            <p:ph type="ftr" sz="quarter" idx="11"/>
          </p:nvPr>
        </p:nvSpPr>
        <p:spPr/>
        <p:txBody>
          <a:bodyPr/>
          <a:lstStyle/>
          <a:p>
            <a:endParaRPr lang="ru-RU">
              <a:solidFill>
                <a:srgbClr val="073E87"/>
              </a:solidFill>
            </a:endParaRPr>
          </a:p>
        </p:txBody>
      </p:sp>
      <p:sp>
        <p:nvSpPr>
          <p:cNvPr id="5" name="Slide Number Placeholder 4"/>
          <p:cNvSpPr>
            <a:spLocks noGrp="1"/>
          </p:cNvSpPr>
          <p:nvPr>
            <p:ph type="sldNum" sz="quarter" idx="12"/>
          </p:nvPr>
        </p:nvSpPr>
        <p:spPr/>
        <p:txBody>
          <a:bodyPr/>
          <a:lstStyle/>
          <a:p>
            <a:fld id="{70B06A89-117B-421F-9398-07E584EA7566}"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217630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Date Placeholder 1"/>
          <p:cNvSpPr>
            <a:spLocks noGrp="1"/>
          </p:cNvSpPr>
          <p:nvPr>
            <p:ph type="dt" sz="half" idx="10"/>
          </p:nvPr>
        </p:nvSpPr>
        <p:spPr/>
        <p:txBody>
          <a:bodyPr/>
          <a:lstStyle/>
          <a:p>
            <a:fld id="{EB204735-CEF1-41B3-BD76-3C5155E2D16C}" type="datetimeFigureOut">
              <a:rPr lang="ru-RU" smtClean="0">
                <a:solidFill>
                  <a:srgbClr val="073E87"/>
                </a:solidFill>
              </a:rPr>
              <a:pPr/>
              <a:t>14.12.2012</a:t>
            </a:fld>
            <a:endParaRPr lang="ru-RU">
              <a:solidFill>
                <a:srgbClr val="073E87"/>
              </a:solidFill>
            </a:endParaRPr>
          </a:p>
        </p:txBody>
      </p:sp>
      <p:sp>
        <p:nvSpPr>
          <p:cNvPr id="3" name="Footer Placeholder 2"/>
          <p:cNvSpPr>
            <a:spLocks noGrp="1"/>
          </p:cNvSpPr>
          <p:nvPr>
            <p:ph type="ftr" sz="quarter" idx="11"/>
          </p:nvPr>
        </p:nvSpPr>
        <p:spPr/>
        <p:txBody>
          <a:bodyPr/>
          <a:lstStyle/>
          <a:p>
            <a:endParaRPr lang="ru-RU">
              <a:solidFill>
                <a:srgbClr val="073E87"/>
              </a:solidFill>
            </a:endParaRPr>
          </a:p>
        </p:txBody>
      </p:sp>
      <p:sp>
        <p:nvSpPr>
          <p:cNvPr id="4" name="Slide Number Placeholder 3"/>
          <p:cNvSpPr>
            <a:spLocks noGrp="1"/>
          </p:cNvSpPr>
          <p:nvPr>
            <p:ph type="sldNum" sz="quarter" idx="12"/>
          </p:nvPr>
        </p:nvSpPr>
        <p:spPr/>
        <p:txBody>
          <a:bodyPr/>
          <a:lstStyle/>
          <a:p>
            <a:fld id="{70B06A89-117B-421F-9398-07E584EA7566}"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1904540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14.12.2012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EB204735-CEF1-41B3-BD76-3C5155E2D16C}" type="datetimeFigureOut">
              <a:rPr lang="ru-RU" smtClean="0">
                <a:solidFill>
                  <a:srgbClr val="073E87"/>
                </a:solidFill>
              </a:rPr>
              <a:pPr/>
              <a:t>14.12.2012</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70B06A89-117B-421F-9398-07E584EA7566}" type="slidenum">
              <a:rPr lang="ru-RU" smtClean="0">
                <a:solidFill>
                  <a:srgbClr val="073E87"/>
                </a:solidFill>
              </a:rPr>
              <a:pPr/>
              <a:t>‹#›</a:t>
            </a:fld>
            <a:endParaRPr lang="ru-RU">
              <a:solidFill>
                <a:srgbClr val="073E87"/>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ru-RU" smtClean="0"/>
              <a:t>Образец заголовка</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22013780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EB204735-CEF1-41B3-BD76-3C5155E2D16C}" type="datetimeFigureOut">
              <a:rPr lang="ru-RU" smtClean="0">
                <a:solidFill>
                  <a:srgbClr val="073E87"/>
                </a:solidFill>
              </a:rPr>
              <a:pPr/>
              <a:t>14.12.2012</a:t>
            </a:fld>
            <a:endParaRPr lang="ru-RU">
              <a:solidFill>
                <a:srgbClr val="073E87"/>
              </a:solidFill>
            </a:endParaRPr>
          </a:p>
        </p:txBody>
      </p:sp>
      <p:sp>
        <p:nvSpPr>
          <p:cNvPr id="6" name="Footer Placeholder 5"/>
          <p:cNvSpPr>
            <a:spLocks noGrp="1"/>
          </p:cNvSpPr>
          <p:nvPr>
            <p:ph type="ftr" sz="quarter" idx="11"/>
          </p:nvPr>
        </p:nvSpPr>
        <p:spPr/>
        <p:txBody>
          <a:bodyPr/>
          <a:lstStyle/>
          <a:p>
            <a:endParaRPr lang="ru-RU">
              <a:solidFill>
                <a:srgbClr val="073E87"/>
              </a:solidFill>
            </a:endParaRPr>
          </a:p>
        </p:txBody>
      </p:sp>
      <p:sp>
        <p:nvSpPr>
          <p:cNvPr id="7" name="Slide Number Placeholder 6"/>
          <p:cNvSpPr>
            <a:spLocks noGrp="1"/>
          </p:cNvSpPr>
          <p:nvPr>
            <p:ph type="sldNum" sz="quarter" idx="12"/>
          </p:nvPr>
        </p:nvSpPr>
        <p:spPr/>
        <p:txBody>
          <a:bodyPr/>
          <a:lstStyle/>
          <a:p>
            <a:fld id="{70B06A89-117B-421F-9398-07E584EA7566}" type="slidenum">
              <a:rPr lang="ru-RU" smtClean="0">
                <a:solidFill>
                  <a:srgbClr val="073E87"/>
                </a:solidFill>
              </a:rPr>
              <a:pPr/>
              <a:t>‹#›</a:t>
            </a:fld>
            <a:endParaRPr lang="ru-RU">
              <a:solidFill>
                <a:srgbClr val="073E87"/>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Tree>
    <p:extLst>
      <p:ext uri="{BB962C8B-B14F-4D97-AF65-F5344CB8AC3E}">
        <p14:creationId xmlns:p14="http://schemas.microsoft.com/office/powerpoint/2010/main" val="18795660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EB204735-CEF1-41B3-BD76-3C5155E2D16C}" type="datetimeFigureOut">
              <a:rPr lang="ru-RU" smtClean="0">
                <a:solidFill>
                  <a:srgbClr val="073E87"/>
                </a:solidFill>
              </a:rPr>
              <a:pPr/>
              <a:t>14.12.2012</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70B06A89-117B-421F-9398-07E584EA7566}" type="slidenum">
              <a:rPr lang="ru-RU" smtClean="0">
                <a:solidFill>
                  <a:srgbClr val="073E87"/>
                </a:solidFill>
              </a:rPr>
              <a:pPr/>
              <a:t>‹#›</a:t>
            </a:fld>
            <a:endParaRPr lang="ru-RU">
              <a:solidFill>
                <a:srgbClr val="073E87"/>
              </a:solidFill>
            </a:endParaRPr>
          </a:p>
        </p:txBody>
      </p:sp>
    </p:spTree>
    <p:extLst>
      <p:ext uri="{BB962C8B-B14F-4D97-AF65-F5344CB8AC3E}">
        <p14:creationId xmlns:p14="http://schemas.microsoft.com/office/powerpoint/2010/main" val="4981195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Date Placeholder 3"/>
          <p:cNvSpPr>
            <a:spLocks noGrp="1"/>
          </p:cNvSpPr>
          <p:nvPr>
            <p:ph type="dt" sz="half" idx="10"/>
          </p:nvPr>
        </p:nvSpPr>
        <p:spPr/>
        <p:txBody>
          <a:bodyPr/>
          <a:lstStyle/>
          <a:p>
            <a:fld id="{EB204735-CEF1-41B3-BD76-3C5155E2D16C}" type="datetimeFigureOut">
              <a:rPr lang="ru-RU" smtClean="0">
                <a:solidFill>
                  <a:srgbClr val="073E87"/>
                </a:solidFill>
              </a:rPr>
              <a:pPr/>
              <a:t>14.12.2012</a:t>
            </a:fld>
            <a:endParaRPr lang="ru-RU">
              <a:solidFill>
                <a:srgbClr val="073E87"/>
              </a:solidFill>
            </a:endParaRPr>
          </a:p>
        </p:txBody>
      </p:sp>
      <p:sp>
        <p:nvSpPr>
          <p:cNvPr id="5" name="Footer Placeholder 4"/>
          <p:cNvSpPr>
            <a:spLocks noGrp="1"/>
          </p:cNvSpPr>
          <p:nvPr>
            <p:ph type="ftr" sz="quarter" idx="11"/>
          </p:nvPr>
        </p:nvSpPr>
        <p:spPr/>
        <p:txBody>
          <a:bodyPr/>
          <a:lstStyle/>
          <a:p>
            <a:endParaRPr lang="ru-RU">
              <a:solidFill>
                <a:srgbClr val="073E87"/>
              </a:solidFill>
            </a:endParaRPr>
          </a:p>
        </p:txBody>
      </p:sp>
      <p:sp>
        <p:nvSpPr>
          <p:cNvPr id="6" name="Slide Number Placeholder 5"/>
          <p:cNvSpPr>
            <a:spLocks noGrp="1"/>
          </p:cNvSpPr>
          <p:nvPr>
            <p:ph type="sldNum" sz="quarter" idx="12"/>
          </p:nvPr>
        </p:nvSpPr>
        <p:spPr/>
        <p:txBody>
          <a:bodyPr/>
          <a:lstStyle/>
          <a:p>
            <a:fld id="{70B06A89-117B-421F-9398-07E584EA7566}" type="slidenum">
              <a:rPr lang="ru-RU" smtClean="0">
                <a:solidFill>
                  <a:srgbClr val="073E87"/>
                </a:solidFill>
              </a:rPr>
              <a:pPr/>
              <a:t>‹#›</a:t>
            </a:fld>
            <a:endParaRPr lang="ru-RU">
              <a:solidFill>
                <a:srgbClr val="073E87"/>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2972177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6A56236-DCF3-4C46-B019-2E968751C7AF}" type="datetimeFigureOut">
              <a:rPr lang="ru-RU" smtClean="0">
                <a:solidFill>
                  <a:prstClr val="black">
                    <a:tint val="75000"/>
                  </a:prstClr>
                </a:solidFill>
              </a:rPr>
              <a:pPr/>
              <a:t>14.12.2012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C77B7BC-8302-450C-92FC-F20FA3EC9ED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2979422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A56236-DCF3-4C46-B019-2E968751C7AF}" type="datetimeFigureOut">
              <a:rPr lang="ru-RU" smtClean="0">
                <a:solidFill>
                  <a:prstClr val="black">
                    <a:tint val="75000"/>
                  </a:prstClr>
                </a:solidFill>
              </a:rPr>
              <a:pPr/>
              <a:t>14.12.2012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C77B7BC-8302-450C-92FC-F20FA3EC9ED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5565166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6A56236-DCF3-4C46-B019-2E968751C7AF}" type="datetimeFigureOut">
              <a:rPr lang="ru-RU" smtClean="0">
                <a:solidFill>
                  <a:prstClr val="black">
                    <a:tint val="75000"/>
                  </a:prstClr>
                </a:solidFill>
              </a:rPr>
              <a:pPr/>
              <a:t>14.12.2012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C77B7BC-8302-450C-92FC-F20FA3EC9ED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2400098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6A56236-DCF3-4C46-B019-2E968751C7AF}" type="datetimeFigureOut">
              <a:rPr lang="ru-RU" smtClean="0">
                <a:solidFill>
                  <a:prstClr val="black">
                    <a:tint val="75000"/>
                  </a:prstClr>
                </a:solidFill>
              </a:rPr>
              <a:pPr/>
              <a:t>14.12.2012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6C77B7BC-8302-450C-92FC-F20FA3EC9ED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431711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6A56236-DCF3-4C46-B019-2E968751C7AF}" type="datetimeFigureOut">
              <a:rPr lang="ru-RU" smtClean="0">
                <a:solidFill>
                  <a:prstClr val="black">
                    <a:tint val="75000"/>
                  </a:prstClr>
                </a:solidFill>
              </a:rPr>
              <a:pPr/>
              <a:t>14.12.2012</a:t>
            </a:fld>
            <a:endParaRPr lang="ru-RU">
              <a:solidFill>
                <a:prstClr val="black">
                  <a:tint val="75000"/>
                </a:prstClr>
              </a:solidFill>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endParaRPr>
          </a:p>
        </p:txBody>
      </p:sp>
      <p:sp>
        <p:nvSpPr>
          <p:cNvPr id="9" name="Номер слайда 8"/>
          <p:cNvSpPr>
            <a:spLocks noGrp="1"/>
          </p:cNvSpPr>
          <p:nvPr>
            <p:ph type="sldNum" sz="quarter" idx="12"/>
          </p:nvPr>
        </p:nvSpPr>
        <p:spPr/>
        <p:txBody>
          <a:bodyPr/>
          <a:lstStyle/>
          <a:p>
            <a:fld id="{6C77B7BC-8302-450C-92FC-F20FA3EC9ED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6646883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6A56236-DCF3-4C46-B019-2E968751C7AF}" type="datetimeFigureOut">
              <a:rPr lang="ru-RU" smtClean="0">
                <a:solidFill>
                  <a:prstClr val="black">
                    <a:tint val="75000"/>
                  </a:prstClr>
                </a:solidFill>
              </a:rPr>
              <a:pPr/>
              <a:t>14.12.2012</a:t>
            </a:fld>
            <a:endParaRPr lang="ru-RU">
              <a:solidFill>
                <a:prstClr val="black">
                  <a:tint val="75000"/>
                </a:prstClr>
              </a:solidFill>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endParaRPr>
          </a:p>
        </p:txBody>
      </p:sp>
      <p:sp>
        <p:nvSpPr>
          <p:cNvPr id="5" name="Номер слайда 4"/>
          <p:cNvSpPr>
            <a:spLocks noGrp="1"/>
          </p:cNvSpPr>
          <p:nvPr>
            <p:ph type="sldNum" sz="quarter" idx="12"/>
          </p:nvPr>
        </p:nvSpPr>
        <p:spPr/>
        <p:txBody>
          <a:bodyPr/>
          <a:lstStyle/>
          <a:p>
            <a:fld id="{6C77B7BC-8302-450C-92FC-F20FA3EC9ED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941182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14.12.2012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6A56236-DCF3-4C46-B019-2E968751C7AF}" type="datetimeFigureOut">
              <a:rPr lang="ru-RU" smtClean="0">
                <a:solidFill>
                  <a:prstClr val="black">
                    <a:tint val="75000"/>
                  </a:prstClr>
                </a:solidFill>
              </a:rPr>
              <a:pPr/>
              <a:t>14.12.2012</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endParaRPr>
          </a:p>
        </p:txBody>
      </p:sp>
      <p:sp>
        <p:nvSpPr>
          <p:cNvPr id="4" name="Номер слайда 3"/>
          <p:cNvSpPr>
            <a:spLocks noGrp="1"/>
          </p:cNvSpPr>
          <p:nvPr>
            <p:ph type="sldNum" sz="quarter" idx="12"/>
          </p:nvPr>
        </p:nvSpPr>
        <p:spPr/>
        <p:txBody>
          <a:bodyPr/>
          <a:lstStyle/>
          <a:p>
            <a:fld id="{6C77B7BC-8302-450C-92FC-F20FA3EC9ED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6628111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6A56236-DCF3-4C46-B019-2E968751C7AF}" type="datetimeFigureOut">
              <a:rPr lang="ru-RU" smtClean="0">
                <a:solidFill>
                  <a:prstClr val="black">
                    <a:tint val="75000"/>
                  </a:prstClr>
                </a:solidFill>
              </a:rPr>
              <a:pPr/>
              <a:t>14.12.2012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6C77B7BC-8302-450C-92FC-F20FA3EC9ED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23861904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D6A56236-DCF3-4C46-B019-2E968751C7AF}" type="datetimeFigureOut">
              <a:rPr lang="ru-RU" smtClean="0">
                <a:solidFill>
                  <a:prstClr val="black">
                    <a:tint val="75000"/>
                  </a:prstClr>
                </a:solidFill>
              </a:rPr>
              <a:pPr/>
              <a:t>14.12.2012</a:t>
            </a:fld>
            <a:endParaRPr lang="ru-RU">
              <a:solidFill>
                <a:prstClr val="black">
                  <a:tint val="75000"/>
                </a:prstClr>
              </a:solidFill>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endParaRPr>
          </a:p>
        </p:txBody>
      </p:sp>
      <p:sp>
        <p:nvSpPr>
          <p:cNvPr id="7" name="Номер слайда 6"/>
          <p:cNvSpPr>
            <a:spLocks noGrp="1"/>
          </p:cNvSpPr>
          <p:nvPr>
            <p:ph type="sldNum" sz="quarter" idx="12"/>
          </p:nvPr>
        </p:nvSpPr>
        <p:spPr/>
        <p:txBody>
          <a:bodyPr/>
          <a:lstStyle/>
          <a:p>
            <a:fld id="{6C77B7BC-8302-450C-92FC-F20FA3EC9ED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4164485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A56236-DCF3-4C46-B019-2E968751C7AF}" type="datetimeFigureOut">
              <a:rPr lang="ru-RU" smtClean="0">
                <a:solidFill>
                  <a:prstClr val="black">
                    <a:tint val="75000"/>
                  </a:prstClr>
                </a:solidFill>
              </a:rPr>
              <a:pPr/>
              <a:t>14.12.2012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C77B7BC-8302-450C-92FC-F20FA3EC9ED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36750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6A56236-DCF3-4C46-B019-2E968751C7AF}" type="datetimeFigureOut">
              <a:rPr lang="ru-RU" smtClean="0">
                <a:solidFill>
                  <a:prstClr val="black">
                    <a:tint val="75000"/>
                  </a:prstClr>
                </a:solidFill>
              </a:rPr>
              <a:pPr/>
              <a:t>14.12.2012</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p>
            <a:fld id="{6C77B7BC-8302-450C-92FC-F20FA3EC9ED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32901759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endParaRPr lang="ru-RU">
              <a:solidFill>
                <a:srgbClr val="FFF98D">
                  <a:shade val="90000"/>
                </a:srgbClr>
              </a:solidFill>
            </a:endParaRPr>
          </a:p>
        </p:txBody>
      </p:sp>
      <p:sp>
        <p:nvSpPr>
          <p:cNvPr id="19" name="Нижний колонтитул 18"/>
          <p:cNvSpPr>
            <a:spLocks noGrp="1"/>
          </p:cNvSpPr>
          <p:nvPr>
            <p:ph type="ftr" sz="quarter" idx="11"/>
          </p:nvPr>
        </p:nvSpPr>
        <p:spPr/>
        <p:txBody>
          <a:bodyPr/>
          <a:lstStyle/>
          <a:p>
            <a:endParaRPr lang="ru-RU">
              <a:solidFill>
                <a:srgbClr val="FFF98D">
                  <a:shade val="90000"/>
                </a:srgbClr>
              </a:solidFill>
            </a:endParaRPr>
          </a:p>
        </p:txBody>
      </p:sp>
      <p:sp>
        <p:nvSpPr>
          <p:cNvPr id="27" name="Номер слайда 26"/>
          <p:cNvSpPr>
            <a:spLocks noGrp="1"/>
          </p:cNvSpPr>
          <p:nvPr>
            <p:ph type="sldNum" sz="quarter" idx="12"/>
          </p:nvPr>
        </p:nvSpPr>
        <p:spPr/>
        <p:txBody>
          <a:bodyPr/>
          <a:lstStyle/>
          <a:p>
            <a:fld id="{66A4C072-889E-46FC-9B2D-EE16DF485225}" type="slidenum">
              <a:rPr lang="ru-RU" smtClean="0">
                <a:solidFill>
                  <a:srgbClr val="FFF98D">
                    <a:shade val="90000"/>
                  </a:srgbClr>
                </a:solidFill>
              </a:rPr>
              <a:pPr/>
              <a:t>‹#›</a:t>
            </a:fld>
            <a:endParaRPr lang="ru-RU">
              <a:solidFill>
                <a:srgbClr val="FFF98D">
                  <a:shade val="90000"/>
                </a:srgbClr>
              </a:solidFill>
            </a:endParaRPr>
          </a:p>
        </p:txBody>
      </p:sp>
    </p:spTree>
    <p:extLst>
      <p:ext uri="{BB962C8B-B14F-4D97-AF65-F5344CB8AC3E}">
        <p14:creationId xmlns:p14="http://schemas.microsoft.com/office/powerpoint/2010/main" val="2384236147"/>
      </p:ext>
    </p:extLst>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endParaRPr lang="ru-RU">
              <a:solidFill>
                <a:srgbClr val="DF3576">
                  <a:shade val="90000"/>
                </a:srgbClr>
              </a:solidFill>
            </a:endParaRPr>
          </a:p>
        </p:txBody>
      </p:sp>
      <p:sp>
        <p:nvSpPr>
          <p:cNvPr id="5" name="Нижний колонтитул 4"/>
          <p:cNvSpPr>
            <a:spLocks noGrp="1"/>
          </p:cNvSpPr>
          <p:nvPr>
            <p:ph type="ftr" sz="quarter" idx="11"/>
          </p:nvPr>
        </p:nvSpPr>
        <p:spPr/>
        <p:txBody>
          <a:bodyPr/>
          <a:lstStyle/>
          <a:p>
            <a:endParaRPr lang="ru-RU">
              <a:solidFill>
                <a:srgbClr val="DF3576">
                  <a:shade val="90000"/>
                </a:srgbClr>
              </a:solidFill>
            </a:endParaRPr>
          </a:p>
        </p:txBody>
      </p:sp>
      <p:sp>
        <p:nvSpPr>
          <p:cNvPr id="6" name="Номер слайда 5"/>
          <p:cNvSpPr>
            <a:spLocks noGrp="1"/>
          </p:cNvSpPr>
          <p:nvPr>
            <p:ph type="sldNum" sz="quarter" idx="12"/>
          </p:nvPr>
        </p:nvSpPr>
        <p:spPr/>
        <p:txBody>
          <a:bodyPr/>
          <a:lstStyle/>
          <a:p>
            <a:fld id="{0F4F89D0-99C2-42AE-AA92-DB5BD79A67A2}" type="slidenum">
              <a:rPr lang="ru-RU" smtClean="0">
                <a:solidFill>
                  <a:srgbClr val="DF3576">
                    <a:shade val="90000"/>
                  </a:srgbClr>
                </a:solidFill>
              </a:rPr>
              <a:pPr/>
              <a:t>‹#›</a:t>
            </a:fld>
            <a:endParaRPr lang="ru-RU">
              <a:solidFill>
                <a:srgbClr val="DF3576">
                  <a:shade val="90000"/>
                </a:srgbClr>
              </a:solidFill>
            </a:endParaRPr>
          </a:p>
        </p:txBody>
      </p:sp>
    </p:spTree>
    <p:extLst>
      <p:ext uri="{BB962C8B-B14F-4D97-AF65-F5344CB8AC3E}">
        <p14:creationId xmlns:p14="http://schemas.microsoft.com/office/powerpoint/2010/main" val="247733440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endParaRPr lang="ru-RU">
              <a:solidFill>
                <a:srgbClr val="FFF98D">
                  <a:shade val="90000"/>
                </a:srgbClr>
              </a:solidFill>
            </a:endParaRPr>
          </a:p>
        </p:txBody>
      </p:sp>
      <p:sp>
        <p:nvSpPr>
          <p:cNvPr id="5" name="Нижний колонтитул 4"/>
          <p:cNvSpPr>
            <a:spLocks noGrp="1"/>
          </p:cNvSpPr>
          <p:nvPr>
            <p:ph type="ftr" sz="quarter" idx="11"/>
          </p:nvPr>
        </p:nvSpPr>
        <p:spPr/>
        <p:txBody>
          <a:bodyPr/>
          <a:lstStyle/>
          <a:p>
            <a:endParaRPr lang="ru-RU">
              <a:solidFill>
                <a:srgbClr val="FFF98D">
                  <a:shade val="90000"/>
                </a:srgbClr>
              </a:solidFill>
            </a:endParaRPr>
          </a:p>
        </p:txBody>
      </p:sp>
      <p:sp>
        <p:nvSpPr>
          <p:cNvPr id="6" name="Номер слайда 5"/>
          <p:cNvSpPr>
            <a:spLocks noGrp="1"/>
          </p:cNvSpPr>
          <p:nvPr>
            <p:ph type="sldNum" sz="quarter" idx="12"/>
          </p:nvPr>
        </p:nvSpPr>
        <p:spPr/>
        <p:txBody>
          <a:bodyPr/>
          <a:lstStyle/>
          <a:p>
            <a:fld id="{9CDAD965-677C-4471-A090-B37AC79DFB9B}" type="slidenum">
              <a:rPr lang="ru-RU" smtClean="0">
                <a:solidFill>
                  <a:srgbClr val="FFF98D">
                    <a:shade val="90000"/>
                  </a:srgbClr>
                </a:solidFill>
              </a:rPr>
              <a:pPr/>
              <a:t>‹#›</a:t>
            </a:fld>
            <a:endParaRPr lang="ru-RU">
              <a:solidFill>
                <a:srgbClr val="FFF98D">
                  <a:shade val="90000"/>
                </a:srgbClr>
              </a:solidFill>
            </a:endParaRPr>
          </a:p>
        </p:txBody>
      </p:sp>
    </p:spTree>
    <p:extLst>
      <p:ext uri="{BB962C8B-B14F-4D97-AF65-F5344CB8AC3E}">
        <p14:creationId xmlns:p14="http://schemas.microsoft.com/office/powerpoint/2010/main" val="2301534971"/>
      </p:ext>
    </p:extLst>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endParaRPr lang="ru-RU">
              <a:solidFill>
                <a:srgbClr val="DF3576">
                  <a:shade val="90000"/>
                </a:srgbClr>
              </a:solidFill>
            </a:endParaRPr>
          </a:p>
        </p:txBody>
      </p:sp>
      <p:sp>
        <p:nvSpPr>
          <p:cNvPr id="6" name="Нижний колонтитул 5"/>
          <p:cNvSpPr>
            <a:spLocks noGrp="1"/>
          </p:cNvSpPr>
          <p:nvPr>
            <p:ph type="ftr" sz="quarter" idx="11"/>
          </p:nvPr>
        </p:nvSpPr>
        <p:spPr/>
        <p:txBody>
          <a:bodyPr/>
          <a:lstStyle/>
          <a:p>
            <a:endParaRPr lang="ru-RU">
              <a:solidFill>
                <a:srgbClr val="DF3576">
                  <a:shade val="90000"/>
                </a:srgbClr>
              </a:solidFill>
            </a:endParaRPr>
          </a:p>
        </p:txBody>
      </p:sp>
      <p:sp>
        <p:nvSpPr>
          <p:cNvPr id="7" name="Номер слайда 6"/>
          <p:cNvSpPr>
            <a:spLocks noGrp="1"/>
          </p:cNvSpPr>
          <p:nvPr>
            <p:ph type="sldNum" sz="quarter" idx="12"/>
          </p:nvPr>
        </p:nvSpPr>
        <p:spPr/>
        <p:txBody>
          <a:bodyPr/>
          <a:lstStyle/>
          <a:p>
            <a:fld id="{BEA0FB27-A55B-4DDF-9E6F-8E0208AEB569}" type="slidenum">
              <a:rPr lang="ru-RU" smtClean="0">
                <a:solidFill>
                  <a:srgbClr val="DF3576">
                    <a:shade val="90000"/>
                  </a:srgbClr>
                </a:solidFill>
              </a:rPr>
              <a:pPr/>
              <a:t>‹#›</a:t>
            </a:fld>
            <a:endParaRPr lang="ru-RU">
              <a:solidFill>
                <a:srgbClr val="DF3576">
                  <a:shade val="90000"/>
                </a:srgbClr>
              </a:solidFill>
            </a:endParaRPr>
          </a:p>
        </p:txBody>
      </p:sp>
    </p:spTree>
    <p:extLst>
      <p:ext uri="{BB962C8B-B14F-4D97-AF65-F5344CB8AC3E}">
        <p14:creationId xmlns:p14="http://schemas.microsoft.com/office/powerpoint/2010/main" val="17653980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endParaRPr lang="ru-RU">
              <a:solidFill>
                <a:srgbClr val="DF3576">
                  <a:shade val="90000"/>
                </a:srgbClr>
              </a:solidFill>
            </a:endParaRPr>
          </a:p>
        </p:txBody>
      </p:sp>
      <p:sp>
        <p:nvSpPr>
          <p:cNvPr id="8" name="Нижний колонтитул 7"/>
          <p:cNvSpPr>
            <a:spLocks noGrp="1"/>
          </p:cNvSpPr>
          <p:nvPr>
            <p:ph type="ftr" sz="quarter" idx="11"/>
          </p:nvPr>
        </p:nvSpPr>
        <p:spPr/>
        <p:txBody>
          <a:bodyPr/>
          <a:lstStyle/>
          <a:p>
            <a:endParaRPr lang="ru-RU">
              <a:solidFill>
                <a:srgbClr val="DF3576">
                  <a:shade val="90000"/>
                </a:srgbClr>
              </a:solidFill>
            </a:endParaRPr>
          </a:p>
        </p:txBody>
      </p:sp>
      <p:sp>
        <p:nvSpPr>
          <p:cNvPr id="9" name="Номер слайда 8"/>
          <p:cNvSpPr>
            <a:spLocks noGrp="1"/>
          </p:cNvSpPr>
          <p:nvPr>
            <p:ph type="sldNum" sz="quarter" idx="12"/>
          </p:nvPr>
        </p:nvSpPr>
        <p:spPr/>
        <p:txBody>
          <a:bodyPr/>
          <a:lstStyle/>
          <a:p>
            <a:fld id="{F73D95DA-93EC-4F74-8C38-E9F8A2538B17}" type="slidenum">
              <a:rPr lang="ru-RU" smtClean="0">
                <a:solidFill>
                  <a:srgbClr val="DF3576">
                    <a:shade val="90000"/>
                  </a:srgbClr>
                </a:solidFill>
              </a:rPr>
              <a:pPr/>
              <a:t>‹#›</a:t>
            </a:fld>
            <a:endParaRPr lang="ru-RU">
              <a:solidFill>
                <a:srgbClr val="DF3576">
                  <a:shade val="90000"/>
                </a:srgbClr>
              </a:solidFill>
            </a:endParaRPr>
          </a:p>
        </p:txBody>
      </p:sp>
    </p:spTree>
    <p:extLst>
      <p:ext uri="{BB962C8B-B14F-4D97-AF65-F5344CB8AC3E}">
        <p14:creationId xmlns:p14="http://schemas.microsoft.com/office/powerpoint/2010/main" val="3196805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14.12.2012</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endParaRPr lang="ru-RU">
              <a:solidFill>
                <a:srgbClr val="DF3576">
                  <a:shade val="90000"/>
                </a:srgbClr>
              </a:solidFill>
            </a:endParaRPr>
          </a:p>
        </p:txBody>
      </p:sp>
      <p:sp>
        <p:nvSpPr>
          <p:cNvPr id="4" name="Нижний колонтитул 3"/>
          <p:cNvSpPr>
            <a:spLocks noGrp="1"/>
          </p:cNvSpPr>
          <p:nvPr>
            <p:ph type="ftr" sz="quarter" idx="11"/>
          </p:nvPr>
        </p:nvSpPr>
        <p:spPr/>
        <p:txBody>
          <a:bodyPr/>
          <a:lstStyle/>
          <a:p>
            <a:endParaRPr lang="ru-RU">
              <a:solidFill>
                <a:srgbClr val="DF3576">
                  <a:shade val="90000"/>
                </a:srgbClr>
              </a:solidFill>
            </a:endParaRPr>
          </a:p>
        </p:txBody>
      </p:sp>
      <p:sp>
        <p:nvSpPr>
          <p:cNvPr id="5" name="Номер слайда 4"/>
          <p:cNvSpPr>
            <a:spLocks noGrp="1"/>
          </p:cNvSpPr>
          <p:nvPr>
            <p:ph type="sldNum" sz="quarter" idx="12"/>
          </p:nvPr>
        </p:nvSpPr>
        <p:spPr/>
        <p:txBody>
          <a:bodyPr/>
          <a:lstStyle/>
          <a:p>
            <a:fld id="{B569B902-932C-470D-8AC3-D0AB738E5058}" type="slidenum">
              <a:rPr lang="ru-RU" smtClean="0">
                <a:solidFill>
                  <a:srgbClr val="DF3576">
                    <a:shade val="90000"/>
                  </a:srgbClr>
                </a:solidFill>
              </a:rPr>
              <a:pPr/>
              <a:t>‹#›</a:t>
            </a:fld>
            <a:endParaRPr lang="ru-RU">
              <a:solidFill>
                <a:srgbClr val="DF3576">
                  <a:shade val="90000"/>
                </a:srgbClr>
              </a:solidFill>
            </a:endParaRPr>
          </a:p>
        </p:txBody>
      </p:sp>
    </p:spTree>
    <p:extLst>
      <p:ext uri="{BB962C8B-B14F-4D97-AF65-F5344CB8AC3E}">
        <p14:creationId xmlns:p14="http://schemas.microsoft.com/office/powerpoint/2010/main" val="3081839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endParaRPr lang="ru-RU">
              <a:solidFill>
                <a:srgbClr val="DF3576">
                  <a:shade val="90000"/>
                </a:srgbClr>
              </a:solidFill>
            </a:endParaRPr>
          </a:p>
        </p:txBody>
      </p:sp>
      <p:sp>
        <p:nvSpPr>
          <p:cNvPr id="3" name="Нижний колонтитул 2"/>
          <p:cNvSpPr>
            <a:spLocks noGrp="1"/>
          </p:cNvSpPr>
          <p:nvPr>
            <p:ph type="ftr" sz="quarter" idx="11"/>
          </p:nvPr>
        </p:nvSpPr>
        <p:spPr/>
        <p:txBody>
          <a:bodyPr/>
          <a:lstStyle/>
          <a:p>
            <a:endParaRPr lang="ru-RU">
              <a:solidFill>
                <a:srgbClr val="DF3576">
                  <a:shade val="90000"/>
                </a:srgbClr>
              </a:solidFill>
            </a:endParaRPr>
          </a:p>
        </p:txBody>
      </p:sp>
      <p:sp>
        <p:nvSpPr>
          <p:cNvPr id="4" name="Номер слайда 3"/>
          <p:cNvSpPr>
            <a:spLocks noGrp="1"/>
          </p:cNvSpPr>
          <p:nvPr>
            <p:ph type="sldNum" sz="quarter" idx="12"/>
          </p:nvPr>
        </p:nvSpPr>
        <p:spPr/>
        <p:txBody>
          <a:bodyPr/>
          <a:lstStyle/>
          <a:p>
            <a:fld id="{D04701F0-1999-4AE4-BFB6-1EA582BE1CE9}" type="slidenum">
              <a:rPr lang="ru-RU" smtClean="0">
                <a:solidFill>
                  <a:srgbClr val="DF3576">
                    <a:shade val="90000"/>
                  </a:srgbClr>
                </a:solidFill>
              </a:rPr>
              <a:pPr/>
              <a:t>‹#›</a:t>
            </a:fld>
            <a:endParaRPr lang="ru-RU">
              <a:solidFill>
                <a:srgbClr val="DF3576">
                  <a:shade val="90000"/>
                </a:srgbClr>
              </a:solidFill>
            </a:endParaRPr>
          </a:p>
        </p:txBody>
      </p:sp>
    </p:spTree>
    <p:extLst>
      <p:ext uri="{BB962C8B-B14F-4D97-AF65-F5344CB8AC3E}">
        <p14:creationId xmlns:p14="http://schemas.microsoft.com/office/powerpoint/2010/main" val="30138812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endParaRPr lang="ru-RU">
              <a:solidFill>
                <a:srgbClr val="DF3576">
                  <a:shade val="90000"/>
                </a:srgbClr>
              </a:solidFill>
            </a:endParaRPr>
          </a:p>
        </p:txBody>
      </p:sp>
      <p:sp>
        <p:nvSpPr>
          <p:cNvPr id="6" name="Нижний колонтитул 5"/>
          <p:cNvSpPr>
            <a:spLocks noGrp="1"/>
          </p:cNvSpPr>
          <p:nvPr>
            <p:ph type="ftr" sz="quarter" idx="11"/>
          </p:nvPr>
        </p:nvSpPr>
        <p:spPr/>
        <p:txBody>
          <a:bodyPr/>
          <a:lstStyle/>
          <a:p>
            <a:endParaRPr lang="ru-RU">
              <a:solidFill>
                <a:srgbClr val="DF3576">
                  <a:shade val="90000"/>
                </a:srgbClr>
              </a:solidFill>
            </a:endParaRPr>
          </a:p>
        </p:txBody>
      </p:sp>
      <p:sp>
        <p:nvSpPr>
          <p:cNvPr id="7" name="Номер слайда 6"/>
          <p:cNvSpPr>
            <a:spLocks noGrp="1"/>
          </p:cNvSpPr>
          <p:nvPr>
            <p:ph type="sldNum" sz="quarter" idx="12"/>
          </p:nvPr>
        </p:nvSpPr>
        <p:spPr/>
        <p:txBody>
          <a:bodyPr/>
          <a:lstStyle/>
          <a:p>
            <a:fld id="{7C188667-092D-4618-9B15-1C458633E2B1}" type="slidenum">
              <a:rPr lang="ru-RU" smtClean="0">
                <a:solidFill>
                  <a:srgbClr val="DF3576">
                    <a:shade val="90000"/>
                  </a:srgbClr>
                </a:solidFill>
              </a:rPr>
              <a:pPr/>
              <a:t>‹#›</a:t>
            </a:fld>
            <a:endParaRPr lang="ru-RU">
              <a:solidFill>
                <a:srgbClr val="DF3576">
                  <a:shade val="90000"/>
                </a:srgbClr>
              </a:solidFill>
            </a:endParaRPr>
          </a:p>
        </p:txBody>
      </p:sp>
    </p:spTree>
    <p:extLst>
      <p:ext uri="{BB962C8B-B14F-4D97-AF65-F5344CB8AC3E}">
        <p14:creationId xmlns:p14="http://schemas.microsoft.com/office/powerpoint/2010/main" val="13997441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0C0C0C"/>
              </a:solidFill>
            </a:endParaRPr>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0C0C0C"/>
              </a:solidFill>
            </a:endParaRPr>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endParaRPr lang="ru-RU">
              <a:solidFill>
                <a:srgbClr val="DF3576">
                  <a:shade val="90000"/>
                </a:srgbClr>
              </a:solidFill>
            </a:endParaRPr>
          </a:p>
        </p:txBody>
      </p:sp>
      <p:sp>
        <p:nvSpPr>
          <p:cNvPr id="6" name="Нижний колонтитул 5"/>
          <p:cNvSpPr>
            <a:spLocks noGrp="1"/>
          </p:cNvSpPr>
          <p:nvPr>
            <p:ph type="ftr" sz="quarter" idx="11"/>
          </p:nvPr>
        </p:nvSpPr>
        <p:spPr/>
        <p:txBody>
          <a:bodyPr/>
          <a:lstStyle/>
          <a:p>
            <a:endParaRPr lang="ru-RU">
              <a:solidFill>
                <a:srgbClr val="DF3576">
                  <a:shade val="90000"/>
                </a:srgbClr>
              </a:solidFill>
            </a:endParaRPr>
          </a:p>
        </p:txBody>
      </p:sp>
      <p:sp>
        <p:nvSpPr>
          <p:cNvPr id="7" name="Номер слайда 6"/>
          <p:cNvSpPr>
            <a:spLocks noGrp="1"/>
          </p:cNvSpPr>
          <p:nvPr>
            <p:ph type="sldNum" sz="quarter" idx="12"/>
          </p:nvPr>
        </p:nvSpPr>
        <p:spPr>
          <a:xfrm>
            <a:off x="8077200" y="6356350"/>
            <a:ext cx="609600" cy="365125"/>
          </a:xfrm>
        </p:spPr>
        <p:txBody>
          <a:bodyPr/>
          <a:lstStyle/>
          <a:p>
            <a:fld id="{7706FD56-010C-481B-8BEA-63B715A6569C}" type="slidenum">
              <a:rPr lang="ru-RU" smtClean="0">
                <a:solidFill>
                  <a:srgbClr val="DF3576">
                    <a:shade val="90000"/>
                  </a:srgbClr>
                </a:solidFill>
              </a:rPr>
              <a:pPr/>
              <a:t>‹#›</a:t>
            </a:fld>
            <a:endParaRPr lang="ru-RU">
              <a:solidFill>
                <a:srgbClr val="DF3576">
                  <a:shade val="90000"/>
                </a:srgbClr>
              </a:solidFill>
            </a:endParaRP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srgbClr val="7F7F7F"/>
              </a:solidFill>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srgbClr val="7F7F7F"/>
              </a:solidFill>
            </a:endParaRPr>
          </a:p>
        </p:txBody>
      </p:sp>
    </p:spTree>
    <p:extLst>
      <p:ext uri="{BB962C8B-B14F-4D97-AF65-F5344CB8AC3E}">
        <p14:creationId xmlns:p14="http://schemas.microsoft.com/office/powerpoint/2010/main" val="20385306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endParaRPr lang="ru-RU">
              <a:solidFill>
                <a:srgbClr val="DF3576">
                  <a:shade val="90000"/>
                </a:srgbClr>
              </a:solidFill>
            </a:endParaRPr>
          </a:p>
        </p:txBody>
      </p:sp>
      <p:sp>
        <p:nvSpPr>
          <p:cNvPr id="5" name="Нижний колонтитул 4"/>
          <p:cNvSpPr>
            <a:spLocks noGrp="1"/>
          </p:cNvSpPr>
          <p:nvPr>
            <p:ph type="ftr" sz="quarter" idx="11"/>
          </p:nvPr>
        </p:nvSpPr>
        <p:spPr/>
        <p:txBody>
          <a:bodyPr/>
          <a:lstStyle/>
          <a:p>
            <a:endParaRPr lang="ru-RU">
              <a:solidFill>
                <a:srgbClr val="DF3576">
                  <a:shade val="90000"/>
                </a:srgbClr>
              </a:solidFill>
            </a:endParaRPr>
          </a:p>
        </p:txBody>
      </p:sp>
      <p:sp>
        <p:nvSpPr>
          <p:cNvPr id="6" name="Номер слайда 5"/>
          <p:cNvSpPr>
            <a:spLocks noGrp="1"/>
          </p:cNvSpPr>
          <p:nvPr>
            <p:ph type="sldNum" sz="quarter" idx="12"/>
          </p:nvPr>
        </p:nvSpPr>
        <p:spPr/>
        <p:txBody>
          <a:bodyPr/>
          <a:lstStyle/>
          <a:p>
            <a:fld id="{99331475-02A7-4B05-82FD-BF27C4910552}" type="slidenum">
              <a:rPr lang="ru-RU" smtClean="0">
                <a:solidFill>
                  <a:srgbClr val="DF3576">
                    <a:shade val="90000"/>
                  </a:srgbClr>
                </a:solidFill>
              </a:rPr>
              <a:pPr/>
              <a:t>‹#›</a:t>
            </a:fld>
            <a:endParaRPr lang="ru-RU">
              <a:solidFill>
                <a:srgbClr val="DF3576">
                  <a:shade val="90000"/>
                </a:srgbClr>
              </a:solidFill>
            </a:endParaRPr>
          </a:p>
        </p:txBody>
      </p:sp>
    </p:spTree>
    <p:extLst>
      <p:ext uri="{BB962C8B-B14F-4D97-AF65-F5344CB8AC3E}">
        <p14:creationId xmlns:p14="http://schemas.microsoft.com/office/powerpoint/2010/main" val="32909380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endParaRPr lang="ru-RU">
              <a:solidFill>
                <a:srgbClr val="DF3576">
                  <a:shade val="90000"/>
                </a:srgbClr>
              </a:solidFill>
            </a:endParaRPr>
          </a:p>
        </p:txBody>
      </p:sp>
      <p:sp>
        <p:nvSpPr>
          <p:cNvPr id="5" name="Нижний колонтитул 4"/>
          <p:cNvSpPr>
            <a:spLocks noGrp="1"/>
          </p:cNvSpPr>
          <p:nvPr>
            <p:ph type="ftr" sz="quarter" idx="11"/>
          </p:nvPr>
        </p:nvSpPr>
        <p:spPr/>
        <p:txBody>
          <a:bodyPr/>
          <a:lstStyle/>
          <a:p>
            <a:endParaRPr lang="ru-RU">
              <a:solidFill>
                <a:srgbClr val="DF3576">
                  <a:shade val="90000"/>
                </a:srgbClr>
              </a:solidFill>
            </a:endParaRPr>
          </a:p>
        </p:txBody>
      </p:sp>
      <p:sp>
        <p:nvSpPr>
          <p:cNvPr id="6" name="Номер слайда 5"/>
          <p:cNvSpPr>
            <a:spLocks noGrp="1"/>
          </p:cNvSpPr>
          <p:nvPr>
            <p:ph type="sldNum" sz="quarter" idx="12"/>
          </p:nvPr>
        </p:nvSpPr>
        <p:spPr/>
        <p:txBody>
          <a:bodyPr/>
          <a:lstStyle/>
          <a:p>
            <a:fld id="{85562833-CD5B-47BA-B0B7-35F0DAAB069A}" type="slidenum">
              <a:rPr lang="ru-RU" smtClean="0">
                <a:solidFill>
                  <a:srgbClr val="DF3576">
                    <a:shade val="90000"/>
                  </a:srgbClr>
                </a:solidFill>
              </a:rPr>
              <a:pPr/>
              <a:t>‹#›</a:t>
            </a:fld>
            <a:endParaRPr lang="ru-RU">
              <a:solidFill>
                <a:srgbClr val="DF3576">
                  <a:shade val="90000"/>
                </a:srgbClr>
              </a:solidFill>
            </a:endParaRPr>
          </a:p>
        </p:txBody>
      </p:sp>
    </p:spTree>
    <p:extLst>
      <p:ext uri="{BB962C8B-B14F-4D97-AF65-F5344CB8AC3E}">
        <p14:creationId xmlns:p14="http://schemas.microsoft.com/office/powerpoint/2010/main" val="5132956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TextBox 7"/>
          <p:cNvSpPr txBox="1"/>
          <p:nvPr/>
        </p:nvSpPr>
        <p:spPr>
          <a:xfrm>
            <a:off x="1828800" y="3159760"/>
            <a:ext cx="457200" cy="1034129"/>
          </a:xfrm>
          <a:prstGeom prst="rect">
            <a:avLst/>
          </a:prstGeom>
          <a:noFill/>
        </p:spPr>
        <p:txBody>
          <a:bodyPr wrap="square" lIns="0" tIns="9144" rIns="0" bIns="9144" rtlCol="0" anchor="ctr" anchorCtr="0">
            <a:spAutoFit/>
          </a:bodyPr>
          <a:lstStyle/>
          <a:p>
            <a:r>
              <a:rPr lang="en-US" sz="6600" dirty="0" smtClean="0">
                <a:solidFill>
                  <a:prstClr val="white"/>
                </a:solidFill>
                <a:effectLst>
                  <a:outerShdw blurRad="38100" dist="38100" dir="2700000" algn="tl">
                    <a:srgbClr val="000000">
                      <a:alpha val="43137"/>
                    </a:srgbClr>
                  </a:outerShdw>
                </a:effectLst>
              </a:rPr>
              <a:t>{</a:t>
            </a:r>
            <a:endParaRPr lang="en-US" sz="6600" dirty="0">
              <a:solidFill>
                <a:prstClr val="white"/>
              </a:solidFill>
              <a:effectLst>
                <a:outerShdw blurRad="38100" dist="38100" dir="2700000" algn="tl">
                  <a:srgbClr val="000000">
                    <a:alpha val="43137"/>
                  </a:srgbClr>
                </a:outerShdw>
              </a:effectLst>
            </a:endParaRPr>
          </a:p>
        </p:txBody>
      </p:sp>
      <p:sp>
        <p:nvSpPr>
          <p:cNvPr id="2" name="Title 1"/>
          <p:cNvSpPr>
            <a:spLocks noGrp="1"/>
          </p:cNvSpPr>
          <p:nvPr>
            <p:ph type="ctrTitle"/>
          </p:nvPr>
        </p:nvSpPr>
        <p:spPr>
          <a:xfrm>
            <a:off x="777240" y="1219200"/>
            <a:ext cx="7543800" cy="2152650"/>
          </a:xfrm>
        </p:spPr>
        <p:txBody>
          <a:bodyPr>
            <a:noAutofit/>
          </a:bodyPr>
          <a:lstStyle>
            <a:lvl1pPr>
              <a:defRPr sz="6000">
                <a:solidFill>
                  <a:schemeClr val="tx1"/>
                </a:solidFill>
              </a:defRPr>
            </a:lvl1pPr>
          </a:lstStyle>
          <a:p>
            <a:r>
              <a:rPr lang="ru-RU" smtClean="0"/>
              <a:t>Образец заголовка</a:t>
            </a:r>
            <a:endParaRPr lang="en-US" dirty="0"/>
          </a:p>
        </p:txBody>
      </p:sp>
      <p:sp>
        <p:nvSpPr>
          <p:cNvPr id="3" name="Subtitle 2"/>
          <p:cNvSpPr>
            <a:spLocks noGrp="1"/>
          </p:cNvSpPr>
          <p:nvPr>
            <p:ph type="subTitle" idx="1"/>
          </p:nvPr>
        </p:nvSpPr>
        <p:spPr>
          <a:xfrm>
            <a:off x="2133600" y="3375491"/>
            <a:ext cx="61722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5" name="Date Placeholder 14"/>
          <p:cNvSpPr>
            <a:spLocks noGrp="1"/>
          </p:cNvSpPr>
          <p:nvPr>
            <p:ph type="dt" sz="half" idx="10"/>
          </p:nvPr>
        </p:nvSpPr>
        <p:spPr/>
        <p:txBody>
          <a:bodyPr/>
          <a:lstStyle/>
          <a:p>
            <a:fld id="{040FB709-8D7D-446C-AF14-15105212AC72}" type="datetimeFigureOut">
              <a:rPr lang="ru-RU" smtClean="0">
                <a:solidFill>
                  <a:prstClr val="white">
                    <a:alpha val="60000"/>
                  </a:prstClr>
                </a:solidFill>
              </a:rPr>
              <a:pPr/>
              <a:t>14.12.2012</a:t>
            </a:fld>
            <a:endParaRPr lang="ru-RU">
              <a:solidFill>
                <a:prstClr val="white">
                  <a:alpha val="60000"/>
                </a:prstClr>
              </a:solidFill>
            </a:endParaRPr>
          </a:p>
        </p:txBody>
      </p:sp>
      <p:sp>
        <p:nvSpPr>
          <p:cNvPr id="16" name="Slide Number Placeholder 15"/>
          <p:cNvSpPr>
            <a:spLocks noGrp="1"/>
          </p:cNvSpPr>
          <p:nvPr>
            <p:ph type="sldNum" sz="quarter" idx="11"/>
          </p:nvPr>
        </p:nvSpPr>
        <p:spPr/>
        <p:txBody>
          <a:bodyPr/>
          <a:lstStyle/>
          <a:p>
            <a:fld id="{C563CCF6-EB71-4F7D-A0F2-D8F3D78E2171}" type="slidenum">
              <a:rPr lang="ru-RU" smtClean="0">
                <a:solidFill>
                  <a:prstClr val="white">
                    <a:alpha val="60000"/>
                  </a:prstClr>
                </a:solidFill>
              </a:rPr>
              <a:pPr/>
              <a:t>‹#›</a:t>
            </a:fld>
            <a:endParaRPr lang="ru-RU">
              <a:solidFill>
                <a:prstClr val="white">
                  <a:alpha val="60000"/>
                </a:prstClr>
              </a:solidFill>
            </a:endParaRPr>
          </a:p>
        </p:txBody>
      </p:sp>
      <p:sp>
        <p:nvSpPr>
          <p:cNvPr id="17" name="Footer Placeholder 16"/>
          <p:cNvSpPr>
            <a:spLocks noGrp="1"/>
          </p:cNvSpPr>
          <p:nvPr>
            <p:ph type="ftr" sz="quarter" idx="12"/>
          </p:nvPr>
        </p:nvSpPr>
        <p:spPr/>
        <p:txBody>
          <a:bodyPr/>
          <a:lstStyle/>
          <a:p>
            <a:endParaRPr lang="ru-RU">
              <a:solidFill>
                <a:prstClr val="white">
                  <a:alpha val="60000"/>
                </a:prstClr>
              </a:solidFill>
            </a:endParaRPr>
          </a:p>
        </p:txBody>
      </p:sp>
    </p:spTree>
    <p:extLst>
      <p:ext uri="{BB962C8B-B14F-4D97-AF65-F5344CB8AC3E}">
        <p14:creationId xmlns:p14="http://schemas.microsoft.com/office/powerpoint/2010/main" val="23501209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Title 12"/>
          <p:cNvSpPr>
            <a:spLocks noGrp="1"/>
          </p:cNvSpPr>
          <p:nvPr>
            <p:ph type="title"/>
          </p:nvPr>
        </p:nvSpPr>
        <p:spPr/>
        <p:txBody>
          <a:bodyPr/>
          <a:lstStyle/>
          <a:p>
            <a:r>
              <a:rPr lang="ru-RU" smtClean="0"/>
              <a:t>Образец заголовка</a:t>
            </a:r>
            <a:endParaRPr lang="en-US"/>
          </a:p>
        </p:txBody>
      </p:sp>
      <p:sp>
        <p:nvSpPr>
          <p:cNvPr id="14" name="Date Placeholder 13"/>
          <p:cNvSpPr>
            <a:spLocks noGrp="1"/>
          </p:cNvSpPr>
          <p:nvPr>
            <p:ph type="dt" sz="half" idx="10"/>
          </p:nvPr>
        </p:nvSpPr>
        <p:spPr/>
        <p:txBody>
          <a:bodyPr/>
          <a:lstStyle/>
          <a:p>
            <a:fld id="{040FB709-8D7D-446C-AF14-15105212AC72}" type="datetimeFigureOut">
              <a:rPr lang="ru-RU" smtClean="0">
                <a:solidFill>
                  <a:prstClr val="white">
                    <a:alpha val="60000"/>
                  </a:prstClr>
                </a:solidFill>
              </a:rPr>
              <a:pPr/>
              <a:t>14.12.2012</a:t>
            </a:fld>
            <a:endParaRPr lang="ru-RU">
              <a:solidFill>
                <a:prstClr val="white">
                  <a:alpha val="60000"/>
                </a:prstClr>
              </a:solidFill>
            </a:endParaRPr>
          </a:p>
        </p:txBody>
      </p:sp>
      <p:sp>
        <p:nvSpPr>
          <p:cNvPr id="15" name="Slide Number Placeholder 14"/>
          <p:cNvSpPr>
            <a:spLocks noGrp="1"/>
          </p:cNvSpPr>
          <p:nvPr>
            <p:ph type="sldNum" sz="quarter" idx="11"/>
          </p:nvPr>
        </p:nvSpPr>
        <p:spPr/>
        <p:txBody>
          <a:bodyPr/>
          <a:lstStyle/>
          <a:p>
            <a:fld id="{C563CCF6-EB71-4F7D-A0F2-D8F3D78E2171}" type="slidenum">
              <a:rPr lang="ru-RU" smtClean="0">
                <a:solidFill>
                  <a:prstClr val="white">
                    <a:alpha val="60000"/>
                  </a:prstClr>
                </a:solidFill>
              </a:rPr>
              <a:pPr/>
              <a:t>‹#›</a:t>
            </a:fld>
            <a:endParaRPr lang="ru-RU">
              <a:solidFill>
                <a:prstClr val="white">
                  <a:alpha val="60000"/>
                </a:prstClr>
              </a:solidFill>
            </a:endParaRPr>
          </a:p>
        </p:txBody>
      </p:sp>
      <p:sp>
        <p:nvSpPr>
          <p:cNvPr id="16" name="Footer Placeholder 15"/>
          <p:cNvSpPr>
            <a:spLocks noGrp="1"/>
          </p:cNvSpPr>
          <p:nvPr>
            <p:ph type="ftr" sz="quarter" idx="12"/>
          </p:nvPr>
        </p:nvSpPr>
        <p:spPr/>
        <p:txBody>
          <a:bodyPr/>
          <a:lstStyle/>
          <a:p>
            <a:endParaRPr lang="ru-RU">
              <a:solidFill>
                <a:prstClr val="white">
                  <a:alpha val="60000"/>
                </a:prstClr>
              </a:solidFill>
            </a:endParaRPr>
          </a:p>
        </p:txBody>
      </p:sp>
    </p:spTree>
    <p:extLst>
      <p:ext uri="{BB962C8B-B14F-4D97-AF65-F5344CB8AC3E}">
        <p14:creationId xmlns:p14="http://schemas.microsoft.com/office/powerpoint/2010/main" val="14724372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8" name="TextBox 7"/>
          <p:cNvSpPr txBox="1"/>
          <p:nvPr/>
        </p:nvSpPr>
        <p:spPr>
          <a:xfrm>
            <a:off x="4267200" y="4074497"/>
            <a:ext cx="457200" cy="1015663"/>
          </a:xfrm>
          <a:prstGeom prst="rect">
            <a:avLst/>
          </a:prstGeom>
          <a:noFill/>
        </p:spPr>
        <p:txBody>
          <a:bodyPr wrap="square" lIns="0" tIns="0" rIns="0" bIns="0" rtlCol="0" anchor="t" anchorCtr="0">
            <a:spAutoFit/>
          </a:bodyPr>
          <a:lstStyle/>
          <a:p>
            <a:r>
              <a:rPr lang="en-US" sz="6600" dirty="0" smtClean="0">
                <a:solidFill>
                  <a:prstClr val="white"/>
                </a:solidFill>
                <a:effectLst>
                  <a:outerShdw blurRad="38100" dist="38100" dir="2700000" algn="tl">
                    <a:srgbClr val="000000">
                      <a:alpha val="43137"/>
                    </a:srgbClr>
                  </a:outerShdw>
                </a:effectLst>
              </a:rPr>
              <a:t>{</a:t>
            </a:r>
            <a:endParaRPr lang="en-US" sz="6600" dirty="0">
              <a:solidFill>
                <a:prstClr val="white"/>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4572000" y="4267368"/>
            <a:ext cx="37338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12" name="Date Placeholder 11"/>
          <p:cNvSpPr>
            <a:spLocks noGrp="1"/>
          </p:cNvSpPr>
          <p:nvPr>
            <p:ph type="dt" sz="half" idx="10"/>
          </p:nvPr>
        </p:nvSpPr>
        <p:spPr/>
        <p:txBody>
          <a:bodyPr/>
          <a:lstStyle/>
          <a:p>
            <a:fld id="{040FB709-8D7D-446C-AF14-15105212AC72}" type="datetimeFigureOut">
              <a:rPr lang="ru-RU" smtClean="0">
                <a:solidFill>
                  <a:prstClr val="white">
                    <a:alpha val="60000"/>
                  </a:prstClr>
                </a:solidFill>
              </a:rPr>
              <a:pPr/>
              <a:t>14.12.2012</a:t>
            </a:fld>
            <a:endParaRPr lang="ru-RU">
              <a:solidFill>
                <a:prstClr val="white">
                  <a:alpha val="60000"/>
                </a:prstClr>
              </a:solidFill>
            </a:endParaRPr>
          </a:p>
        </p:txBody>
      </p:sp>
      <p:sp>
        <p:nvSpPr>
          <p:cNvPr id="13" name="Slide Number Placeholder 12"/>
          <p:cNvSpPr>
            <a:spLocks noGrp="1"/>
          </p:cNvSpPr>
          <p:nvPr>
            <p:ph type="sldNum" sz="quarter" idx="11"/>
          </p:nvPr>
        </p:nvSpPr>
        <p:spPr/>
        <p:txBody>
          <a:bodyPr/>
          <a:lstStyle/>
          <a:p>
            <a:fld id="{C563CCF6-EB71-4F7D-A0F2-D8F3D78E2171}" type="slidenum">
              <a:rPr lang="ru-RU" smtClean="0">
                <a:solidFill>
                  <a:prstClr val="white">
                    <a:alpha val="60000"/>
                  </a:prstClr>
                </a:solidFill>
              </a:rPr>
              <a:pPr/>
              <a:t>‹#›</a:t>
            </a:fld>
            <a:endParaRPr lang="ru-RU">
              <a:solidFill>
                <a:prstClr val="white">
                  <a:alpha val="60000"/>
                </a:prstClr>
              </a:solidFill>
            </a:endParaRPr>
          </a:p>
        </p:txBody>
      </p:sp>
      <p:sp>
        <p:nvSpPr>
          <p:cNvPr id="14" name="Footer Placeholder 13"/>
          <p:cNvSpPr>
            <a:spLocks noGrp="1"/>
          </p:cNvSpPr>
          <p:nvPr>
            <p:ph type="ftr" sz="quarter" idx="12"/>
          </p:nvPr>
        </p:nvSpPr>
        <p:spPr/>
        <p:txBody>
          <a:bodyPr/>
          <a:lstStyle/>
          <a:p>
            <a:endParaRPr lang="ru-RU">
              <a:solidFill>
                <a:prstClr val="white">
                  <a:alpha val="60000"/>
                </a:prstClr>
              </a:solidFill>
            </a:endParaRPr>
          </a:p>
        </p:txBody>
      </p:sp>
      <p:sp>
        <p:nvSpPr>
          <p:cNvPr id="4" name="Title 3"/>
          <p:cNvSpPr>
            <a:spLocks noGrp="1"/>
          </p:cNvSpPr>
          <p:nvPr>
            <p:ph type="title"/>
          </p:nvPr>
        </p:nvSpPr>
        <p:spPr>
          <a:xfrm>
            <a:off x="2286000" y="1905000"/>
            <a:ext cx="603504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ru-RU" smtClean="0"/>
              <a:t>Образец заголовка</a:t>
            </a:r>
            <a:endParaRPr lang="en-US" dirty="0"/>
          </a:p>
        </p:txBody>
      </p:sp>
    </p:spTree>
    <p:extLst>
      <p:ext uri="{BB962C8B-B14F-4D97-AF65-F5344CB8AC3E}">
        <p14:creationId xmlns:p14="http://schemas.microsoft.com/office/powerpoint/2010/main" val="15451676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040FB709-8D7D-446C-AF14-15105212AC72}" type="datetimeFigureOut">
              <a:rPr lang="ru-RU" smtClean="0">
                <a:solidFill>
                  <a:prstClr val="white">
                    <a:alpha val="60000"/>
                  </a:prstClr>
                </a:solidFill>
              </a:rPr>
              <a:pPr/>
              <a:t>14.12.2012</a:t>
            </a:fld>
            <a:endParaRPr lang="ru-RU">
              <a:solidFill>
                <a:prstClr val="white">
                  <a:alpha val="60000"/>
                </a:prstClr>
              </a:solidFill>
            </a:endParaRPr>
          </a:p>
        </p:txBody>
      </p:sp>
      <p:sp>
        <p:nvSpPr>
          <p:cNvPr id="9" name="Slide Number Placeholder 8"/>
          <p:cNvSpPr>
            <a:spLocks noGrp="1"/>
          </p:cNvSpPr>
          <p:nvPr>
            <p:ph type="sldNum" sz="quarter" idx="11"/>
          </p:nvPr>
        </p:nvSpPr>
        <p:spPr/>
        <p:txBody>
          <a:bodyPr/>
          <a:lstStyle/>
          <a:p>
            <a:fld id="{C563CCF6-EB71-4F7D-A0F2-D8F3D78E2171}" type="slidenum">
              <a:rPr lang="ru-RU" smtClean="0">
                <a:solidFill>
                  <a:prstClr val="white">
                    <a:alpha val="60000"/>
                  </a:prstClr>
                </a:solidFill>
              </a:rPr>
              <a:pPr/>
              <a:t>‹#›</a:t>
            </a:fld>
            <a:endParaRPr lang="ru-RU">
              <a:solidFill>
                <a:prstClr val="white">
                  <a:alpha val="60000"/>
                </a:prstClr>
              </a:solidFill>
            </a:endParaRPr>
          </a:p>
        </p:txBody>
      </p:sp>
      <p:sp>
        <p:nvSpPr>
          <p:cNvPr id="10" name="Footer Placeholder 9"/>
          <p:cNvSpPr>
            <a:spLocks noGrp="1"/>
          </p:cNvSpPr>
          <p:nvPr>
            <p:ph type="ftr" sz="quarter" idx="12"/>
          </p:nvPr>
        </p:nvSpPr>
        <p:spPr/>
        <p:txBody>
          <a:bodyPr/>
          <a:lstStyle/>
          <a:p>
            <a:endParaRPr lang="ru-RU">
              <a:solidFill>
                <a:prstClr val="white">
                  <a:alpha val="60000"/>
                </a:prstClr>
              </a:solidFill>
            </a:endParaRPr>
          </a:p>
        </p:txBody>
      </p:sp>
      <p:sp>
        <p:nvSpPr>
          <p:cNvPr id="11" name="Title 10"/>
          <p:cNvSpPr>
            <a:spLocks noGrp="1"/>
          </p:cNvSpPr>
          <p:nvPr>
            <p:ph type="title"/>
          </p:nvPr>
        </p:nvSpPr>
        <p:spPr/>
        <p:txBody>
          <a:bodyPr/>
          <a:lstStyle/>
          <a:p>
            <a:r>
              <a:rPr lang="ru-RU" smtClean="0"/>
              <a:t>Образец заголовка</a:t>
            </a:r>
            <a:endParaRPr lang="en-US" dirty="0"/>
          </a:p>
        </p:txBody>
      </p:sp>
      <p:sp>
        <p:nvSpPr>
          <p:cNvPr id="5" name="Content Placeholder 4"/>
          <p:cNvSpPr>
            <a:spLocks noGrp="1"/>
          </p:cNvSpPr>
          <p:nvPr>
            <p:ph sz="quarter" idx="13"/>
          </p:nvPr>
        </p:nvSpPr>
        <p:spPr>
          <a:xfrm>
            <a:off x="1344168" y="658368"/>
            <a:ext cx="3273552" cy="34290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Content Placeholder 6"/>
          <p:cNvSpPr>
            <a:spLocks noGrp="1"/>
          </p:cNvSpPr>
          <p:nvPr>
            <p:ph sz="quarter" idx="14"/>
          </p:nvPr>
        </p:nvSpPr>
        <p:spPr>
          <a:xfrm>
            <a:off x="5029200" y="658368"/>
            <a:ext cx="3273552" cy="34321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1677914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14.12.2012</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344168" y="1371600"/>
            <a:ext cx="32766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5029200" y="661976"/>
            <a:ext cx="3273552"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029200" y="1371600"/>
            <a:ext cx="3273552"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3" name="TextBox 12"/>
          <p:cNvSpPr txBox="1"/>
          <p:nvPr/>
        </p:nvSpPr>
        <p:spPr>
          <a:xfrm>
            <a:off x="1056640" y="520192"/>
            <a:ext cx="457200" cy="923330"/>
          </a:xfrm>
          <a:prstGeom prst="rect">
            <a:avLst/>
          </a:prstGeom>
          <a:noFill/>
        </p:spPr>
        <p:txBody>
          <a:bodyPr wrap="square" lIns="0" tIns="0" rIns="0" bIns="0" rtlCol="0" anchor="t" anchorCtr="0">
            <a:spAutoFit/>
          </a:bodyPr>
          <a:lstStyle/>
          <a:p>
            <a:r>
              <a:rPr lang="en-US" sz="6000" dirty="0" smtClean="0">
                <a:solidFill>
                  <a:prstClr val="white"/>
                </a:solidFill>
                <a:effectLst>
                  <a:outerShdw blurRad="38100" dist="38100" dir="2700000" algn="tl">
                    <a:srgbClr val="000000">
                      <a:alpha val="43137"/>
                    </a:srgbClr>
                  </a:outerShdw>
                </a:effectLst>
              </a:rPr>
              <a:t>{</a:t>
            </a:r>
            <a:endParaRPr lang="en-US" sz="6000" dirty="0">
              <a:solidFill>
                <a:prstClr val="white"/>
              </a:solidFill>
              <a:effectLst>
                <a:outerShdw blurRad="38100" dist="38100" dir="2700000" algn="tl">
                  <a:srgbClr val="000000">
                    <a:alpha val="43137"/>
                  </a:srgbClr>
                </a:outerShdw>
              </a:effectLst>
            </a:endParaRPr>
          </a:p>
        </p:txBody>
      </p:sp>
      <p:sp>
        <p:nvSpPr>
          <p:cNvPr id="18" name="TextBox 17"/>
          <p:cNvSpPr txBox="1"/>
          <p:nvPr/>
        </p:nvSpPr>
        <p:spPr>
          <a:xfrm>
            <a:off x="4780280" y="520192"/>
            <a:ext cx="457200" cy="923330"/>
          </a:xfrm>
          <a:prstGeom prst="rect">
            <a:avLst/>
          </a:prstGeom>
          <a:noFill/>
        </p:spPr>
        <p:txBody>
          <a:bodyPr wrap="square" lIns="0" tIns="0" rIns="0" bIns="0" rtlCol="0" anchor="t" anchorCtr="0">
            <a:spAutoFit/>
          </a:bodyPr>
          <a:lstStyle/>
          <a:p>
            <a:r>
              <a:rPr lang="en-US" sz="6000" dirty="0" smtClean="0">
                <a:solidFill>
                  <a:prstClr val="white"/>
                </a:solidFill>
                <a:effectLst>
                  <a:outerShdw blurRad="38100" dist="38100" dir="2700000" algn="tl">
                    <a:srgbClr val="000000">
                      <a:alpha val="43137"/>
                    </a:srgbClr>
                  </a:outerShdw>
                </a:effectLst>
              </a:rPr>
              <a:t>{</a:t>
            </a:r>
            <a:endParaRPr lang="en-US" sz="6000" dirty="0">
              <a:solidFill>
                <a:prstClr val="white"/>
              </a:solidFill>
              <a:effectLst>
                <a:outerShdw blurRad="38100" dist="38100" dir="2700000" algn="tl">
                  <a:srgbClr val="000000">
                    <a:alpha val="43137"/>
                  </a:srgbClr>
                </a:outerShdw>
              </a:effectLst>
            </a:endParaRPr>
          </a:p>
        </p:txBody>
      </p:sp>
      <p:sp>
        <p:nvSpPr>
          <p:cNvPr id="12" name="Title 11"/>
          <p:cNvSpPr>
            <a:spLocks noGrp="1"/>
          </p:cNvSpPr>
          <p:nvPr>
            <p:ph type="title"/>
          </p:nvPr>
        </p:nvSpPr>
        <p:spPr/>
        <p:txBody>
          <a:bodyPr/>
          <a:lstStyle/>
          <a:p>
            <a:r>
              <a:rPr lang="ru-RU" smtClean="0"/>
              <a:t>Образец заголовка</a:t>
            </a:r>
            <a:endParaRPr lang="en-US" dirty="0"/>
          </a:p>
        </p:txBody>
      </p:sp>
      <p:sp>
        <p:nvSpPr>
          <p:cNvPr id="14" name="Date Placeholder 13"/>
          <p:cNvSpPr>
            <a:spLocks noGrp="1"/>
          </p:cNvSpPr>
          <p:nvPr>
            <p:ph type="dt" sz="half" idx="10"/>
          </p:nvPr>
        </p:nvSpPr>
        <p:spPr/>
        <p:txBody>
          <a:bodyPr/>
          <a:lstStyle/>
          <a:p>
            <a:fld id="{040FB709-8D7D-446C-AF14-15105212AC72}" type="datetimeFigureOut">
              <a:rPr lang="ru-RU" smtClean="0">
                <a:solidFill>
                  <a:prstClr val="white">
                    <a:alpha val="60000"/>
                  </a:prstClr>
                </a:solidFill>
              </a:rPr>
              <a:pPr/>
              <a:t>14.12.2012</a:t>
            </a:fld>
            <a:endParaRPr lang="ru-RU">
              <a:solidFill>
                <a:prstClr val="white">
                  <a:alpha val="60000"/>
                </a:prstClr>
              </a:solidFill>
            </a:endParaRPr>
          </a:p>
        </p:txBody>
      </p:sp>
      <p:sp>
        <p:nvSpPr>
          <p:cNvPr id="15" name="Slide Number Placeholder 14"/>
          <p:cNvSpPr>
            <a:spLocks noGrp="1"/>
          </p:cNvSpPr>
          <p:nvPr>
            <p:ph type="sldNum" sz="quarter" idx="11"/>
          </p:nvPr>
        </p:nvSpPr>
        <p:spPr/>
        <p:txBody>
          <a:bodyPr/>
          <a:lstStyle/>
          <a:p>
            <a:fld id="{C563CCF6-EB71-4F7D-A0F2-D8F3D78E2171}" type="slidenum">
              <a:rPr lang="ru-RU" smtClean="0">
                <a:solidFill>
                  <a:prstClr val="white">
                    <a:alpha val="60000"/>
                  </a:prstClr>
                </a:solidFill>
              </a:rPr>
              <a:pPr/>
              <a:t>‹#›</a:t>
            </a:fld>
            <a:endParaRPr lang="ru-RU">
              <a:solidFill>
                <a:prstClr val="white">
                  <a:alpha val="60000"/>
                </a:prstClr>
              </a:solidFill>
            </a:endParaRPr>
          </a:p>
        </p:txBody>
      </p:sp>
      <p:sp>
        <p:nvSpPr>
          <p:cNvPr id="16" name="Footer Placeholder 15"/>
          <p:cNvSpPr>
            <a:spLocks noGrp="1"/>
          </p:cNvSpPr>
          <p:nvPr>
            <p:ph type="ftr" sz="quarter" idx="12"/>
          </p:nvPr>
        </p:nvSpPr>
        <p:spPr/>
        <p:txBody>
          <a:bodyPr/>
          <a:lstStyle/>
          <a:p>
            <a:endParaRPr lang="ru-RU">
              <a:solidFill>
                <a:prstClr val="white">
                  <a:alpha val="60000"/>
                </a:prstClr>
              </a:solidFill>
            </a:endParaRPr>
          </a:p>
        </p:txBody>
      </p:sp>
    </p:spTree>
    <p:extLst>
      <p:ext uri="{BB962C8B-B14F-4D97-AF65-F5344CB8AC3E}">
        <p14:creationId xmlns:p14="http://schemas.microsoft.com/office/powerpoint/2010/main" val="16095423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ru-RU" smtClean="0"/>
              <a:t>Образец заголовка</a:t>
            </a:r>
            <a:endParaRPr lang="en-US"/>
          </a:p>
        </p:txBody>
      </p:sp>
      <p:sp>
        <p:nvSpPr>
          <p:cNvPr id="7" name="Date Placeholder 6"/>
          <p:cNvSpPr>
            <a:spLocks noGrp="1"/>
          </p:cNvSpPr>
          <p:nvPr>
            <p:ph type="dt" sz="half" idx="10"/>
          </p:nvPr>
        </p:nvSpPr>
        <p:spPr/>
        <p:txBody>
          <a:bodyPr/>
          <a:lstStyle/>
          <a:p>
            <a:fld id="{040FB709-8D7D-446C-AF14-15105212AC72}" type="datetimeFigureOut">
              <a:rPr lang="ru-RU" smtClean="0">
                <a:solidFill>
                  <a:prstClr val="white">
                    <a:alpha val="60000"/>
                  </a:prstClr>
                </a:solidFill>
              </a:rPr>
              <a:pPr/>
              <a:t>14.12.2012</a:t>
            </a:fld>
            <a:endParaRPr lang="ru-RU">
              <a:solidFill>
                <a:prstClr val="white">
                  <a:alpha val="60000"/>
                </a:prstClr>
              </a:solidFill>
            </a:endParaRPr>
          </a:p>
        </p:txBody>
      </p:sp>
      <p:sp>
        <p:nvSpPr>
          <p:cNvPr id="8" name="Slide Number Placeholder 7"/>
          <p:cNvSpPr>
            <a:spLocks noGrp="1"/>
          </p:cNvSpPr>
          <p:nvPr>
            <p:ph type="sldNum" sz="quarter" idx="11"/>
          </p:nvPr>
        </p:nvSpPr>
        <p:spPr/>
        <p:txBody>
          <a:bodyPr/>
          <a:lstStyle/>
          <a:p>
            <a:fld id="{C563CCF6-EB71-4F7D-A0F2-D8F3D78E2171}" type="slidenum">
              <a:rPr lang="ru-RU" smtClean="0">
                <a:solidFill>
                  <a:prstClr val="white">
                    <a:alpha val="60000"/>
                  </a:prstClr>
                </a:solidFill>
              </a:rPr>
              <a:pPr/>
              <a:t>‹#›</a:t>
            </a:fld>
            <a:endParaRPr lang="ru-RU">
              <a:solidFill>
                <a:prstClr val="white">
                  <a:alpha val="60000"/>
                </a:prstClr>
              </a:solidFill>
            </a:endParaRPr>
          </a:p>
        </p:txBody>
      </p:sp>
      <p:sp>
        <p:nvSpPr>
          <p:cNvPr id="9" name="Footer Placeholder 8"/>
          <p:cNvSpPr>
            <a:spLocks noGrp="1"/>
          </p:cNvSpPr>
          <p:nvPr>
            <p:ph type="ftr" sz="quarter" idx="12"/>
          </p:nvPr>
        </p:nvSpPr>
        <p:spPr/>
        <p:txBody>
          <a:bodyPr/>
          <a:lstStyle/>
          <a:p>
            <a:endParaRPr lang="ru-RU">
              <a:solidFill>
                <a:prstClr val="white">
                  <a:alpha val="60000"/>
                </a:prstClr>
              </a:solidFill>
            </a:endParaRPr>
          </a:p>
        </p:txBody>
      </p:sp>
    </p:spTree>
    <p:extLst>
      <p:ext uri="{BB962C8B-B14F-4D97-AF65-F5344CB8AC3E}">
        <p14:creationId xmlns:p14="http://schemas.microsoft.com/office/powerpoint/2010/main" val="29332015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40FB709-8D7D-446C-AF14-15105212AC72}" type="datetimeFigureOut">
              <a:rPr lang="ru-RU" smtClean="0">
                <a:solidFill>
                  <a:prstClr val="white">
                    <a:alpha val="60000"/>
                  </a:prstClr>
                </a:solidFill>
              </a:rPr>
              <a:pPr/>
              <a:t>14.12.2012</a:t>
            </a:fld>
            <a:endParaRPr lang="ru-RU">
              <a:solidFill>
                <a:prstClr val="white">
                  <a:alpha val="60000"/>
                </a:prstClr>
              </a:solidFill>
            </a:endParaRPr>
          </a:p>
        </p:txBody>
      </p:sp>
      <p:sp>
        <p:nvSpPr>
          <p:cNvPr id="6" name="Slide Number Placeholder 5"/>
          <p:cNvSpPr>
            <a:spLocks noGrp="1"/>
          </p:cNvSpPr>
          <p:nvPr>
            <p:ph type="sldNum" sz="quarter" idx="11"/>
          </p:nvPr>
        </p:nvSpPr>
        <p:spPr/>
        <p:txBody>
          <a:bodyPr/>
          <a:lstStyle/>
          <a:p>
            <a:fld id="{C563CCF6-EB71-4F7D-A0F2-D8F3D78E2171}" type="slidenum">
              <a:rPr lang="ru-RU" smtClean="0">
                <a:solidFill>
                  <a:prstClr val="white">
                    <a:alpha val="60000"/>
                  </a:prstClr>
                </a:solidFill>
              </a:rPr>
              <a:pPr/>
              <a:t>‹#›</a:t>
            </a:fld>
            <a:endParaRPr lang="ru-RU">
              <a:solidFill>
                <a:prstClr val="white">
                  <a:alpha val="60000"/>
                </a:prstClr>
              </a:solidFill>
            </a:endParaRPr>
          </a:p>
        </p:txBody>
      </p:sp>
      <p:sp>
        <p:nvSpPr>
          <p:cNvPr id="7" name="Footer Placeholder 6"/>
          <p:cNvSpPr>
            <a:spLocks noGrp="1"/>
          </p:cNvSpPr>
          <p:nvPr>
            <p:ph type="ftr" sz="quarter" idx="12"/>
          </p:nvPr>
        </p:nvSpPr>
        <p:spPr/>
        <p:txBody>
          <a:bodyPr/>
          <a:lstStyle/>
          <a:p>
            <a:endParaRPr lang="ru-RU">
              <a:solidFill>
                <a:prstClr val="white">
                  <a:alpha val="60000"/>
                </a:prstClr>
              </a:solidFill>
            </a:endParaRPr>
          </a:p>
        </p:txBody>
      </p:sp>
    </p:spTree>
    <p:extLst>
      <p:ext uri="{BB962C8B-B14F-4D97-AF65-F5344CB8AC3E}">
        <p14:creationId xmlns:p14="http://schemas.microsoft.com/office/powerpoint/2010/main" val="18088485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TextBox 8"/>
          <p:cNvSpPr txBox="1"/>
          <p:nvPr/>
        </p:nvSpPr>
        <p:spPr>
          <a:xfrm>
            <a:off x="5328920" y="1774588"/>
            <a:ext cx="457200" cy="1231106"/>
          </a:xfrm>
          <a:prstGeom prst="rect">
            <a:avLst/>
          </a:prstGeom>
          <a:noFill/>
        </p:spPr>
        <p:txBody>
          <a:bodyPr wrap="square" lIns="0" tIns="0" rIns="0" bIns="0" rtlCol="0" anchor="t" anchorCtr="0">
            <a:spAutoFit/>
          </a:bodyPr>
          <a:lstStyle/>
          <a:p>
            <a:r>
              <a:rPr lang="en-US" sz="8000" dirty="0" smtClean="0">
                <a:solidFill>
                  <a:prstClr val="white"/>
                </a:solidFill>
                <a:effectLst>
                  <a:outerShdw blurRad="38100" dist="38100" dir="2700000" algn="tl">
                    <a:srgbClr val="000000">
                      <a:alpha val="43137"/>
                    </a:srgbClr>
                  </a:outerShdw>
                </a:effectLst>
              </a:rPr>
              <a:t>{</a:t>
            </a:r>
            <a:endParaRPr lang="en-US" sz="8000" dirty="0">
              <a:solidFill>
                <a:prstClr val="white"/>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38200" y="685801"/>
            <a:ext cx="43434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715000" y="685801"/>
            <a:ext cx="25908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5" name="Date Placeholder 14"/>
          <p:cNvSpPr>
            <a:spLocks noGrp="1"/>
          </p:cNvSpPr>
          <p:nvPr>
            <p:ph type="dt" sz="half" idx="10"/>
          </p:nvPr>
        </p:nvSpPr>
        <p:spPr/>
        <p:txBody>
          <a:bodyPr/>
          <a:lstStyle/>
          <a:p>
            <a:fld id="{040FB709-8D7D-446C-AF14-15105212AC72}" type="datetimeFigureOut">
              <a:rPr lang="ru-RU" smtClean="0">
                <a:solidFill>
                  <a:prstClr val="white">
                    <a:alpha val="60000"/>
                  </a:prstClr>
                </a:solidFill>
              </a:rPr>
              <a:pPr/>
              <a:t>14.12.2012</a:t>
            </a:fld>
            <a:endParaRPr lang="ru-RU">
              <a:solidFill>
                <a:prstClr val="white">
                  <a:alpha val="60000"/>
                </a:prstClr>
              </a:solidFill>
            </a:endParaRPr>
          </a:p>
        </p:txBody>
      </p:sp>
      <p:sp>
        <p:nvSpPr>
          <p:cNvPr id="16" name="Slide Number Placeholder 15"/>
          <p:cNvSpPr>
            <a:spLocks noGrp="1"/>
          </p:cNvSpPr>
          <p:nvPr>
            <p:ph type="sldNum" sz="quarter" idx="11"/>
          </p:nvPr>
        </p:nvSpPr>
        <p:spPr/>
        <p:txBody>
          <a:bodyPr/>
          <a:lstStyle/>
          <a:p>
            <a:fld id="{C563CCF6-EB71-4F7D-A0F2-D8F3D78E2171}" type="slidenum">
              <a:rPr lang="ru-RU" smtClean="0">
                <a:solidFill>
                  <a:prstClr val="white">
                    <a:alpha val="60000"/>
                  </a:prstClr>
                </a:solidFill>
              </a:rPr>
              <a:pPr/>
              <a:t>‹#›</a:t>
            </a:fld>
            <a:endParaRPr lang="ru-RU">
              <a:solidFill>
                <a:prstClr val="white">
                  <a:alpha val="60000"/>
                </a:prstClr>
              </a:solidFill>
            </a:endParaRPr>
          </a:p>
        </p:txBody>
      </p:sp>
      <p:sp>
        <p:nvSpPr>
          <p:cNvPr id="17" name="Footer Placeholder 16"/>
          <p:cNvSpPr>
            <a:spLocks noGrp="1"/>
          </p:cNvSpPr>
          <p:nvPr>
            <p:ph type="ftr" sz="quarter" idx="12"/>
          </p:nvPr>
        </p:nvSpPr>
        <p:spPr/>
        <p:txBody>
          <a:bodyPr/>
          <a:lstStyle/>
          <a:p>
            <a:endParaRPr lang="ru-RU">
              <a:solidFill>
                <a:prstClr val="white">
                  <a:alpha val="60000"/>
                </a:prstClr>
              </a:solidFill>
            </a:endParaRPr>
          </a:p>
        </p:txBody>
      </p:sp>
      <p:sp>
        <p:nvSpPr>
          <p:cNvPr id="18" name="Title 17"/>
          <p:cNvSpPr>
            <a:spLocks noGrp="1"/>
          </p:cNvSpPr>
          <p:nvPr>
            <p:ph type="title"/>
          </p:nvPr>
        </p:nvSpPr>
        <p:spPr/>
        <p:txBody>
          <a:bodyPr/>
          <a:lstStyle/>
          <a:p>
            <a:r>
              <a:rPr lang="ru-RU" smtClean="0"/>
              <a:t>Образец заголовка</a:t>
            </a:r>
            <a:endParaRPr lang="en-US" dirty="0"/>
          </a:p>
        </p:txBody>
      </p:sp>
    </p:spTree>
    <p:extLst>
      <p:ext uri="{BB962C8B-B14F-4D97-AF65-F5344CB8AC3E}">
        <p14:creationId xmlns:p14="http://schemas.microsoft.com/office/powerpoint/2010/main" val="105567725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612775"/>
            <a:ext cx="67056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2743200" y="3453047"/>
            <a:ext cx="50292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Box 8"/>
          <p:cNvSpPr txBox="1"/>
          <p:nvPr/>
        </p:nvSpPr>
        <p:spPr>
          <a:xfrm>
            <a:off x="2435352" y="3331464"/>
            <a:ext cx="457200" cy="923330"/>
          </a:xfrm>
          <a:prstGeom prst="rect">
            <a:avLst/>
          </a:prstGeom>
          <a:noFill/>
        </p:spPr>
        <p:txBody>
          <a:bodyPr wrap="square" lIns="0" tIns="0" rIns="0" bIns="0" rtlCol="0" anchor="t" anchorCtr="0">
            <a:spAutoFit/>
          </a:bodyPr>
          <a:lstStyle/>
          <a:p>
            <a:r>
              <a:rPr lang="en-US" sz="6000" dirty="0" smtClean="0">
                <a:solidFill>
                  <a:prstClr val="white"/>
                </a:solidFill>
                <a:effectLst>
                  <a:outerShdw blurRad="38100" dist="38100" dir="2700000" algn="tl">
                    <a:srgbClr val="000000">
                      <a:alpha val="43137"/>
                    </a:srgbClr>
                  </a:outerShdw>
                </a:effectLst>
              </a:rPr>
              <a:t>{</a:t>
            </a:r>
            <a:endParaRPr lang="en-US" sz="6000" dirty="0">
              <a:solidFill>
                <a:prstClr val="white"/>
              </a:solidFill>
              <a:effectLst>
                <a:outerShdw blurRad="38100" dist="38100" dir="2700000" algn="tl">
                  <a:srgbClr val="000000">
                    <a:alpha val="43137"/>
                  </a:srgbClr>
                </a:outerShdw>
              </a:effectLst>
            </a:endParaRPr>
          </a:p>
        </p:txBody>
      </p:sp>
      <p:sp>
        <p:nvSpPr>
          <p:cNvPr id="11" name="Title 10"/>
          <p:cNvSpPr>
            <a:spLocks noGrp="1"/>
          </p:cNvSpPr>
          <p:nvPr>
            <p:ph type="title"/>
          </p:nvPr>
        </p:nvSpPr>
        <p:spPr/>
        <p:txBody>
          <a:bodyPr/>
          <a:lstStyle/>
          <a:p>
            <a:r>
              <a:rPr lang="ru-RU" smtClean="0"/>
              <a:t>Образец заголовка</a:t>
            </a:r>
            <a:endParaRPr lang="en-US"/>
          </a:p>
        </p:txBody>
      </p:sp>
      <p:sp>
        <p:nvSpPr>
          <p:cNvPr id="13" name="Date Placeholder 12"/>
          <p:cNvSpPr>
            <a:spLocks noGrp="1"/>
          </p:cNvSpPr>
          <p:nvPr>
            <p:ph type="dt" sz="half" idx="10"/>
          </p:nvPr>
        </p:nvSpPr>
        <p:spPr/>
        <p:txBody>
          <a:bodyPr/>
          <a:lstStyle/>
          <a:p>
            <a:fld id="{040FB709-8D7D-446C-AF14-15105212AC72}" type="datetimeFigureOut">
              <a:rPr lang="ru-RU" smtClean="0">
                <a:solidFill>
                  <a:prstClr val="white">
                    <a:alpha val="60000"/>
                  </a:prstClr>
                </a:solidFill>
              </a:rPr>
              <a:pPr/>
              <a:t>14.12.2012</a:t>
            </a:fld>
            <a:endParaRPr lang="ru-RU">
              <a:solidFill>
                <a:prstClr val="white">
                  <a:alpha val="60000"/>
                </a:prstClr>
              </a:solidFill>
            </a:endParaRPr>
          </a:p>
        </p:txBody>
      </p:sp>
      <p:sp>
        <p:nvSpPr>
          <p:cNvPr id="14" name="Slide Number Placeholder 13"/>
          <p:cNvSpPr>
            <a:spLocks noGrp="1"/>
          </p:cNvSpPr>
          <p:nvPr>
            <p:ph type="sldNum" sz="quarter" idx="11"/>
          </p:nvPr>
        </p:nvSpPr>
        <p:spPr/>
        <p:txBody>
          <a:bodyPr/>
          <a:lstStyle/>
          <a:p>
            <a:fld id="{C563CCF6-EB71-4F7D-A0F2-D8F3D78E2171}" type="slidenum">
              <a:rPr lang="ru-RU" smtClean="0">
                <a:solidFill>
                  <a:prstClr val="white">
                    <a:alpha val="60000"/>
                  </a:prstClr>
                </a:solidFill>
              </a:rPr>
              <a:pPr/>
              <a:t>‹#›</a:t>
            </a:fld>
            <a:endParaRPr lang="ru-RU">
              <a:solidFill>
                <a:prstClr val="white">
                  <a:alpha val="60000"/>
                </a:prstClr>
              </a:solidFill>
            </a:endParaRPr>
          </a:p>
        </p:txBody>
      </p:sp>
      <p:sp>
        <p:nvSpPr>
          <p:cNvPr id="15" name="Footer Placeholder 14"/>
          <p:cNvSpPr>
            <a:spLocks noGrp="1"/>
          </p:cNvSpPr>
          <p:nvPr>
            <p:ph type="ftr" sz="quarter" idx="12"/>
          </p:nvPr>
        </p:nvSpPr>
        <p:spPr/>
        <p:txBody>
          <a:bodyPr/>
          <a:lstStyle/>
          <a:p>
            <a:endParaRPr lang="ru-RU">
              <a:solidFill>
                <a:prstClr val="white">
                  <a:alpha val="60000"/>
                </a:prstClr>
              </a:solidFill>
            </a:endParaRPr>
          </a:p>
        </p:txBody>
      </p:sp>
    </p:spTree>
    <p:extLst>
      <p:ext uri="{BB962C8B-B14F-4D97-AF65-F5344CB8AC3E}">
        <p14:creationId xmlns:p14="http://schemas.microsoft.com/office/powerpoint/2010/main" val="35190228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133600" y="685801"/>
            <a:ext cx="5791200" cy="3505199"/>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040FB709-8D7D-446C-AF14-15105212AC72}" type="datetimeFigureOut">
              <a:rPr lang="ru-RU" smtClean="0">
                <a:solidFill>
                  <a:prstClr val="white">
                    <a:alpha val="60000"/>
                  </a:prstClr>
                </a:solidFill>
              </a:rPr>
              <a:pPr/>
              <a:t>14.12.2012</a:t>
            </a:fld>
            <a:endParaRPr lang="ru-RU">
              <a:solidFill>
                <a:prstClr val="white">
                  <a:alpha val="60000"/>
                </a:prstClr>
              </a:solidFill>
            </a:endParaRPr>
          </a:p>
        </p:txBody>
      </p:sp>
      <p:sp>
        <p:nvSpPr>
          <p:cNvPr id="5" name="Footer Placeholder 4"/>
          <p:cNvSpPr>
            <a:spLocks noGrp="1"/>
          </p:cNvSpPr>
          <p:nvPr>
            <p:ph type="ftr" sz="quarter" idx="11"/>
          </p:nvPr>
        </p:nvSpPr>
        <p:spPr/>
        <p:txBody>
          <a:bodyPr/>
          <a:lstStyle/>
          <a:p>
            <a:endParaRPr lang="ru-RU">
              <a:solidFill>
                <a:prstClr val="white">
                  <a:alpha val="60000"/>
                </a:prstClr>
              </a:solidFill>
            </a:endParaRPr>
          </a:p>
        </p:txBody>
      </p:sp>
      <p:sp>
        <p:nvSpPr>
          <p:cNvPr id="6" name="Slide Number Placeholder 5"/>
          <p:cNvSpPr>
            <a:spLocks noGrp="1"/>
          </p:cNvSpPr>
          <p:nvPr>
            <p:ph type="sldNum" sz="quarter" idx="12"/>
          </p:nvPr>
        </p:nvSpPr>
        <p:spPr/>
        <p:txBody>
          <a:bodyPr/>
          <a:lstStyle/>
          <a:p>
            <a:fld id="{C563CCF6-EB71-4F7D-A0F2-D8F3D78E2171}" type="slidenum">
              <a:rPr lang="ru-RU" smtClean="0">
                <a:solidFill>
                  <a:prstClr val="white">
                    <a:alpha val="60000"/>
                  </a:prstClr>
                </a:solidFill>
              </a:rPr>
              <a:pPr/>
              <a:t>‹#›</a:t>
            </a:fld>
            <a:endParaRPr lang="ru-RU">
              <a:solidFill>
                <a:prstClr val="white">
                  <a:alpha val="60000"/>
                </a:prstClr>
              </a:solidFill>
            </a:endParaRPr>
          </a:p>
        </p:txBody>
      </p:sp>
    </p:spTree>
    <p:extLst>
      <p:ext uri="{BB962C8B-B14F-4D97-AF65-F5344CB8AC3E}">
        <p14:creationId xmlns:p14="http://schemas.microsoft.com/office/powerpoint/2010/main" val="2529041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609601"/>
            <a:ext cx="2133600" cy="51816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895600" y="685801"/>
            <a:ext cx="5029200" cy="45720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040FB709-8D7D-446C-AF14-15105212AC72}" type="datetimeFigureOut">
              <a:rPr lang="ru-RU" smtClean="0">
                <a:solidFill>
                  <a:prstClr val="white">
                    <a:alpha val="60000"/>
                  </a:prstClr>
                </a:solidFill>
              </a:rPr>
              <a:pPr/>
              <a:t>14.12.2012</a:t>
            </a:fld>
            <a:endParaRPr lang="ru-RU">
              <a:solidFill>
                <a:prstClr val="white">
                  <a:alpha val="60000"/>
                </a:prstClr>
              </a:solidFill>
            </a:endParaRPr>
          </a:p>
        </p:txBody>
      </p:sp>
      <p:sp>
        <p:nvSpPr>
          <p:cNvPr id="5" name="Footer Placeholder 4"/>
          <p:cNvSpPr>
            <a:spLocks noGrp="1"/>
          </p:cNvSpPr>
          <p:nvPr>
            <p:ph type="ftr" sz="quarter" idx="11"/>
          </p:nvPr>
        </p:nvSpPr>
        <p:spPr/>
        <p:txBody>
          <a:bodyPr/>
          <a:lstStyle/>
          <a:p>
            <a:endParaRPr lang="ru-RU">
              <a:solidFill>
                <a:prstClr val="white">
                  <a:alpha val="60000"/>
                </a:prstClr>
              </a:solidFill>
            </a:endParaRPr>
          </a:p>
        </p:txBody>
      </p:sp>
      <p:sp>
        <p:nvSpPr>
          <p:cNvPr id="6" name="Slide Number Placeholder 5"/>
          <p:cNvSpPr>
            <a:spLocks noGrp="1"/>
          </p:cNvSpPr>
          <p:nvPr>
            <p:ph type="sldNum" sz="quarter" idx="12"/>
          </p:nvPr>
        </p:nvSpPr>
        <p:spPr/>
        <p:txBody>
          <a:bodyPr/>
          <a:lstStyle/>
          <a:p>
            <a:fld id="{C563CCF6-EB71-4F7D-A0F2-D8F3D78E2171}" type="slidenum">
              <a:rPr lang="ru-RU" smtClean="0">
                <a:solidFill>
                  <a:prstClr val="white">
                    <a:alpha val="60000"/>
                  </a:prstClr>
                </a:solidFill>
              </a:rPr>
              <a:pPr/>
              <a:t>‹#›</a:t>
            </a:fld>
            <a:endParaRPr lang="ru-RU">
              <a:solidFill>
                <a:prstClr val="white">
                  <a:alpha val="60000"/>
                </a:prstClr>
              </a:solidFill>
            </a:endParaRPr>
          </a:p>
        </p:txBody>
      </p:sp>
    </p:spTree>
    <p:extLst>
      <p:ext uri="{BB962C8B-B14F-4D97-AF65-F5344CB8AC3E}">
        <p14:creationId xmlns:p14="http://schemas.microsoft.com/office/powerpoint/2010/main" val="39507009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57FC2267-70A0-4555-B18B-B85C48445EB1}" type="datetimeFigureOut">
              <a:rPr lang="ru-RU" smtClean="0">
                <a:solidFill>
                  <a:srgbClr val="D2D2D2">
                    <a:shade val="90000"/>
                  </a:srgbClr>
                </a:solidFill>
              </a:rPr>
              <a:pPr/>
              <a:t>14.12.2012</a:t>
            </a:fld>
            <a:endParaRPr lang="ru-RU">
              <a:solidFill>
                <a:srgbClr val="D2D2D2">
                  <a:shade val="90000"/>
                </a:srgbClr>
              </a:solidFill>
            </a:endParaRPr>
          </a:p>
        </p:txBody>
      </p:sp>
      <p:sp>
        <p:nvSpPr>
          <p:cNvPr id="19" name="Нижний колонтитул 18"/>
          <p:cNvSpPr>
            <a:spLocks noGrp="1"/>
          </p:cNvSpPr>
          <p:nvPr>
            <p:ph type="ftr" sz="quarter" idx="11"/>
          </p:nvPr>
        </p:nvSpPr>
        <p:spPr/>
        <p:txBody>
          <a:bodyPr/>
          <a:lstStyle/>
          <a:p>
            <a:endParaRPr lang="ru-RU">
              <a:solidFill>
                <a:srgbClr val="D2D2D2">
                  <a:shade val="90000"/>
                </a:srgbClr>
              </a:solidFill>
            </a:endParaRPr>
          </a:p>
        </p:txBody>
      </p:sp>
      <p:sp>
        <p:nvSpPr>
          <p:cNvPr id="27" name="Номер слайда 26"/>
          <p:cNvSpPr>
            <a:spLocks noGrp="1"/>
          </p:cNvSpPr>
          <p:nvPr>
            <p:ph type="sldNum" sz="quarter" idx="12"/>
          </p:nvPr>
        </p:nvSpPr>
        <p:spPr/>
        <p:txBody>
          <a:bodyPr/>
          <a:lstStyle/>
          <a:p>
            <a:fld id="{F2DCCC35-3F05-4160-96C0-5D264493A79A}" type="slidenum">
              <a:rPr lang="ru-RU" smtClean="0">
                <a:solidFill>
                  <a:srgbClr val="D2D2D2">
                    <a:shade val="90000"/>
                  </a:srgbClr>
                </a:solidFill>
              </a:rPr>
              <a:pPr/>
              <a:t>‹#›</a:t>
            </a:fld>
            <a:endParaRPr lang="ru-RU">
              <a:solidFill>
                <a:srgbClr val="D2D2D2">
                  <a:shade val="90000"/>
                </a:srgbClr>
              </a:solidFill>
            </a:endParaRPr>
          </a:p>
        </p:txBody>
      </p:sp>
    </p:spTree>
    <p:extLst>
      <p:ext uri="{BB962C8B-B14F-4D97-AF65-F5344CB8AC3E}">
        <p14:creationId xmlns:p14="http://schemas.microsoft.com/office/powerpoint/2010/main" val="16728190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7FC2267-70A0-4555-B18B-B85C48445EB1}" type="datetimeFigureOut">
              <a:rPr lang="ru-RU" smtClean="0">
                <a:solidFill>
                  <a:srgbClr val="D2D2D2">
                    <a:shade val="90000"/>
                  </a:srgbClr>
                </a:solidFill>
              </a:rPr>
              <a:pPr/>
              <a:t>14.12.2012</a:t>
            </a:fld>
            <a:endParaRPr lang="ru-RU">
              <a:solidFill>
                <a:srgbClr val="D2D2D2">
                  <a:shade val="90000"/>
                </a:srgbClr>
              </a:solidFill>
            </a:endParaRPr>
          </a:p>
        </p:txBody>
      </p:sp>
      <p:sp>
        <p:nvSpPr>
          <p:cNvPr id="5" name="Нижний колонтитул 4"/>
          <p:cNvSpPr>
            <a:spLocks noGrp="1"/>
          </p:cNvSpPr>
          <p:nvPr>
            <p:ph type="ftr" sz="quarter" idx="11"/>
          </p:nvPr>
        </p:nvSpPr>
        <p:spPr/>
        <p:txBody>
          <a:bodyPr/>
          <a:lstStyle/>
          <a:p>
            <a:endParaRPr lang="ru-RU">
              <a:solidFill>
                <a:srgbClr val="D2D2D2">
                  <a:shade val="90000"/>
                </a:srgbClr>
              </a:solidFill>
            </a:endParaRPr>
          </a:p>
        </p:txBody>
      </p:sp>
      <p:sp>
        <p:nvSpPr>
          <p:cNvPr id="6" name="Номер слайда 5"/>
          <p:cNvSpPr>
            <a:spLocks noGrp="1"/>
          </p:cNvSpPr>
          <p:nvPr>
            <p:ph type="sldNum" sz="quarter" idx="12"/>
          </p:nvPr>
        </p:nvSpPr>
        <p:spPr/>
        <p:txBody>
          <a:bodyPr/>
          <a:lstStyle/>
          <a:p>
            <a:fld id="{F2DCCC35-3F05-4160-96C0-5D264493A79A}" type="slidenum">
              <a:rPr lang="ru-RU" smtClean="0">
                <a:solidFill>
                  <a:srgbClr val="D2D2D2">
                    <a:shade val="90000"/>
                  </a:srgbClr>
                </a:solidFill>
              </a:rPr>
              <a:pPr/>
              <a:t>‹#›</a:t>
            </a:fld>
            <a:endParaRPr lang="ru-RU">
              <a:solidFill>
                <a:srgbClr val="D2D2D2">
                  <a:shade val="90000"/>
                </a:srgbClr>
              </a:solidFill>
            </a:endParaRPr>
          </a:p>
        </p:txBody>
      </p:sp>
    </p:spTree>
    <p:extLst>
      <p:ext uri="{BB962C8B-B14F-4D97-AF65-F5344CB8AC3E}">
        <p14:creationId xmlns:p14="http://schemas.microsoft.com/office/powerpoint/2010/main" val="122671196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7FC2267-70A0-4555-B18B-B85C48445EB1}" type="datetimeFigureOut">
              <a:rPr lang="ru-RU" smtClean="0">
                <a:solidFill>
                  <a:srgbClr val="D2D2D2">
                    <a:shade val="90000"/>
                  </a:srgbClr>
                </a:solidFill>
              </a:rPr>
              <a:pPr/>
              <a:t>14.12.2012</a:t>
            </a:fld>
            <a:endParaRPr lang="ru-RU">
              <a:solidFill>
                <a:srgbClr val="D2D2D2">
                  <a:shade val="90000"/>
                </a:srgbClr>
              </a:solidFill>
            </a:endParaRPr>
          </a:p>
        </p:txBody>
      </p:sp>
      <p:sp>
        <p:nvSpPr>
          <p:cNvPr id="5" name="Нижний колонтитул 4"/>
          <p:cNvSpPr>
            <a:spLocks noGrp="1"/>
          </p:cNvSpPr>
          <p:nvPr>
            <p:ph type="ftr" sz="quarter" idx="11"/>
          </p:nvPr>
        </p:nvSpPr>
        <p:spPr/>
        <p:txBody>
          <a:bodyPr/>
          <a:lstStyle/>
          <a:p>
            <a:endParaRPr lang="ru-RU">
              <a:solidFill>
                <a:srgbClr val="D2D2D2">
                  <a:shade val="90000"/>
                </a:srgbClr>
              </a:solidFill>
            </a:endParaRPr>
          </a:p>
        </p:txBody>
      </p:sp>
      <p:sp>
        <p:nvSpPr>
          <p:cNvPr id="6" name="Номер слайда 5"/>
          <p:cNvSpPr>
            <a:spLocks noGrp="1"/>
          </p:cNvSpPr>
          <p:nvPr>
            <p:ph type="sldNum" sz="quarter" idx="12"/>
          </p:nvPr>
        </p:nvSpPr>
        <p:spPr/>
        <p:txBody>
          <a:bodyPr/>
          <a:lstStyle/>
          <a:p>
            <a:fld id="{F2DCCC35-3F05-4160-96C0-5D264493A79A}" type="slidenum">
              <a:rPr lang="ru-RU" smtClean="0">
                <a:solidFill>
                  <a:srgbClr val="D2D2D2">
                    <a:shade val="90000"/>
                  </a:srgbClr>
                </a:solidFill>
              </a:rPr>
              <a:pPr/>
              <a:t>‹#›</a:t>
            </a:fld>
            <a:endParaRPr lang="ru-RU">
              <a:solidFill>
                <a:srgbClr val="D2D2D2">
                  <a:shade val="90000"/>
                </a:srgbClr>
              </a:solidFill>
            </a:endParaRPr>
          </a:p>
        </p:txBody>
      </p:sp>
    </p:spTree>
    <p:extLst>
      <p:ext uri="{BB962C8B-B14F-4D97-AF65-F5344CB8AC3E}">
        <p14:creationId xmlns:p14="http://schemas.microsoft.com/office/powerpoint/2010/main" val="12321839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14.12.2012</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7FC2267-70A0-4555-B18B-B85C48445EB1}" type="datetimeFigureOut">
              <a:rPr lang="ru-RU" smtClean="0">
                <a:solidFill>
                  <a:srgbClr val="D2D2D2">
                    <a:shade val="90000"/>
                  </a:srgbClr>
                </a:solidFill>
              </a:rPr>
              <a:pPr/>
              <a:t>14.12.2012</a:t>
            </a:fld>
            <a:endParaRPr lang="ru-RU">
              <a:solidFill>
                <a:srgbClr val="D2D2D2">
                  <a:shade val="90000"/>
                </a:srgbClr>
              </a:solidFill>
            </a:endParaRPr>
          </a:p>
        </p:txBody>
      </p:sp>
      <p:sp>
        <p:nvSpPr>
          <p:cNvPr id="6" name="Нижний колонтитул 5"/>
          <p:cNvSpPr>
            <a:spLocks noGrp="1"/>
          </p:cNvSpPr>
          <p:nvPr>
            <p:ph type="ftr" sz="quarter" idx="11"/>
          </p:nvPr>
        </p:nvSpPr>
        <p:spPr/>
        <p:txBody>
          <a:bodyPr/>
          <a:lstStyle/>
          <a:p>
            <a:endParaRPr lang="ru-RU">
              <a:solidFill>
                <a:srgbClr val="D2D2D2">
                  <a:shade val="90000"/>
                </a:srgbClr>
              </a:solidFill>
            </a:endParaRPr>
          </a:p>
        </p:txBody>
      </p:sp>
      <p:sp>
        <p:nvSpPr>
          <p:cNvPr id="7" name="Номер слайда 6"/>
          <p:cNvSpPr>
            <a:spLocks noGrp="1"/>
          </p:cNvSpPr>
          <p:nvPr>
            <p:ph type="sldNum" sz="quarter" idx="12"/>
          </p:nvPr>
        </p:nvSpPr>
        <p:spPr/>
        <p:txBody>
          <a:bodyPr/>
          <a:lstStyle/>
          <a:p>
            <a:fld id="{F2DCCC35-3F05-4160-96C0-5D264493A79A}" type="slidenum">
              <a:rPr lang="ru-RU" smtClean="0">
                <a:solidFill>
                  <a:srgbClr val="D2D2D2">
                    <a:shade val="90000"/>
                  </a:srgbClr>
                </a:solidFill>
              </a:rPr>
              <a:pPr/>
              <a:t>‹#›</a:t>
            </a:fld>
            <a:endParaRPr lang="ru-RU">
              <a:solidFill>
                <a:srgbClr val="D2D2D2">
                  <a:shade val="90000"/>
                </a:srgbClr>
              </a:solidFill>
            </a:endParaRPr>
          </a:p>
        </p:txBody>
      </p:sp>
    </p:spTree>
    <p:extLst>
      <p:ext uri="{BB962C8B-B14F-4D97-AF65-F5344CB8AC3E}">
        <p14:creationId xmlns:p14="http://schemas.microsoft.com/office/powerpoint/2010/main" val="16533599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57FC2267-70A0-4555-B18B-B85C48445EB1}" type="datetimeFigureOut">
              <a:rPr lang="ru-RU" smtClean="0">
                <a:solidFill>
                  <a:srgbClr val="D2D2D2">
                    <a:shade val="90000"/>
                  </a:srgbClr>
                </a:solidFill>
              </a:rPr>
              <a:pPr/>
              <a:t>14.12.2012</a:t>
            </a:fld>
            <a:endParaRPr lang="ru-RU">
              <a:solidFill>
                <a:srgbClr val="D2D2D2">
                  <a:shade val="90000"/>
                </a:srgbClr>
              </a:solidFill>
            </a:endParaRPr>
          </a:p>
        </p:txBody>
      </p:sp>
      <p:sp>
        <p:nvSpPr>
          <p:cNvPr id="8" name="Нижний колонтитул 7"/>
          <p:cNvSpPr>
            <a:spLocks noGrp="1"/>
          </p:cNvSpPr>
          <p:nvPr>
            <p:ph type="ftr" sz="quarter" idx="11"/>
          </p:nvPr>
        </p:nvSpPr>
        <p:spPr/>
        <p:txBody>
          <a:bodyPr/>
          <a:lstStyle/>
          <a:p>
            <a:endParaRPr lang="ru-RU">
              <a:solidFill>
                <a:srgbClr val="D2D2D2">
                  <a:shade val="90000"/>
                </a:srgbClr>
              </a:solidFill>
            </a:endParaRPr>
          </a:p>
        </p:txBody>
      </p:sp>
      <p:sp>
        <p:nvSpPr>
          <p:cNvPr id="9" name="Номер слайда 8"/>
          <p:cNvSpPr>
            <a:spLocks noGrp="1"/>
          </p:cNvSpPr>
          <p:nvPr>
            <p:ph type="sldNum" sz="quarter" idx="12"/>
          </p:nvPr>
        </p:nvSpPr>
        <p:spPr/>
        <p:txBody>
          <a:bodyPr/>
          <a:lstStyle/>
          <a:p>
            <a:fld id="{F2DCCC35-3F05-4160-96C0-5D264493A79A}" type="slidenum">
              <a:rPr lang="ru-RU" smtClean="0">
                <a:solidFill>
                  <a:srgbClr val="D2D2D2">
                    <a:shade val="90000"/>
                  </a:srgbClr>
                </a:solidFill>
              </a:rPr>
              <a:pPr/>
              <a:t>‹#›</a:t>
            </a:fld>
            <a:endParaRPr lang="ru-RU">
              <a:solidFill>
                <a:srgbClr val="D2D2D2">
                  <a:shade val="90000"/>
                </a:srgbClr>
              </a:solidFill>
            </a:endParaRPr>
          </a:p>
        </p:txBody>
      </p:sp>
    </p:spTree>
    <p:extLst>
      <p:ext uri="{BB962C8B-B14F-4D97-AF65-F5344CB8AC3E}">
        <p14:creationId xmlns:p14="http://schemas.microsoft.com/office/powerpoint/2010/main" val="371673694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57FC2267-70A0-4555-B18B-B85C48445EB1}" type="datetimeFigureOut">
              <a:rPr lang="ru-RU" smtClean="0">
                <a:solidFill>
                  <a:srgbClr val="D2D2D2">
                    <a:shade val="90000"/>
                  </a:srgbClr>
                </a:solidFill>
              </a:rPr>
              <a:pPr/>
              <a:t>14.12.2012</a:t>
            </a:fld>
            <a:endParaRPr lang="ru-RU">
              <a:solidFill>
                <a:srgbClr val="D2D2D2">
                  <a:shade val="90000"/>
                </a:srgbClr>
              </a:solidFill>
            </a:endParaRPr>
          </a:p>
        </p:txBody>
      </p:sp>
      <p:sp>
        <p:nvSpPr>
          <p:cNvPr id="4" name="Нижний колонтитул 3"/>
          <p:cNvSpPr>
            <a:spLocks noGrp="1"/>
          </p:cNvSpPr>
          <p:nvPr>
            <p:ph type="ftr" sz="quarter" idx="11"/>
          </p:nvPr>
        </p:nvSpPr>
        <p:spPr/>
        <p:txBody>
          <a:bodyPr/>
          <a:lstStyle/>
          <a:p>
            <a:endParaRPr lang="ru-RU">
              <a:solidFill>
                <a:srgbClr val="D2D2D2">
                  <a:shade val="90000"/>
                </a:srgbClr>
              </a:solidFill>
            </a:endParaRPr>
          </a:p>
        </p:txBody>
      </p:sp>
      <p:sp>
        <p:nvSpPr>
          <p:cNvPr id="5" name="Номер слайда 4"/>
          <p:cNvSpPr>
            <a:spLocks noGrp="1"/>
          </p:cNvSpPr>
          <p:nvPr>
            <p:ph type="sldNum" sz="quarter" idx="12"/>
          </p:nvPr>
        </p:nvSpPr>
        <p:spPr/>
        <p:txBody>
          <a:bodyPr/>
          <a:lstStyle/>
          <a:p>
            <a:fld id="{F2DCCC35-3F05-4160-96C0-5D264493A79A}" type="slidenum">
              <a:rPr lang="ru-RU" smtClean="0">
                <a:solidFill>
                  <a:srgbClr val="D2D2D2">
                    <a:shade val="90000"/>
                  </a:srgbClr>
                </a:solidFill>
              </a:rPr>
              <a:pPr/>
              <a:t>‹#›</a:t>
            </a:fld>
            <a:endParaRPr lang="ru-RU">
              <a:solidFill>
                <a:srgbClr val="D2D2D2">
                  <a:shade val="90000"/>
                </a:srgbClr>
              </a:solidFill>
            </a:endParaRPr>
          </a:p>
        </p:txBody>
      </p:sp>
    </p:spTree>
    <p:extLst>
      <p:ext uri="{BB962C8B-B14F-4D97-AF65-F5344CB8AC3E}">
        <p14:creationId xmlns:p14="http://schemas.microsoft.com/office/powerpoint/2010/main" val="34283487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7FC2267-70A0-4555-B18B-B85C48445EB1}" type="datetimeFigureOut">
              <a:rPr lang="ru-RU" smtClean="0">
                <a:solidFill>
                  <a:srgbClr val="D2D2D2">
                    <a:shade val="90000"/>
                  </a:srgbClr>
                </a:solidFill>
              </a:rPr>
              <a:pPr/>
              <a:t>14.12.2012</a:t>
            </a:fld>
            <a:endParaRPr lang="ru-RU">
              <a:solidFill>
                <a:srgbClr val="D2D2D2">
                  <a:shade val="90000"/>
                </a:srgbClr>
              </a:solidFill>
            </a:endParaRPr>
          </a:p>
        </p:txBody>
      </p:sp>
      <p:sp>
        <p:nvSpPr>
          <p:cNvPr id="3" name="Нижний колонтитул 2"/>
          <p:cNvSpPr>
            <a:spLocks noGrp="1"/>
          </p:cNvSpPr>
          <p:nvPr>
            <p:ph type="ftr" sz="quarter" idx="11"/>
          </p:nvPr>
        </p:nvSpPr>
        <p:spPr/>
        <p:txBody>
          <a:bodyPr/>
          <a:lstStyle/>
          <a:p>
            <a:endParaRPr lang="ru-RU">
              <a:solidFill>
                <a:srgbClr val="D2D2D2">
                  <a:shade val="90000"/>
                </a:srgbClr>
              </a:solidFill>
            </a:endParaRPr>
          </a:p>
        </p:txBody>
      </p:sp>
      <p:sp>
        <p:nvSpPr>
          <p:cNvPr id="4" name="Номер слайда 3"/>
          <p:cNvSpPr>
            <a:spLocks noGrp="1"/>
          </p:cNvSpPr>
          <p:nvPr>
            <p:ph type="sldNum" sz="quarter" idx="12"/>
          </p:nvPr>
        </p:nvSpPr>
        <p:spPr/>
        <p:txBody>
          <a:bodyPr/>
          <a:lstStyle/>
          <a:p>
            <a:fld id="{F2DCCC35-3F05-4160-96C0-5D264493A79A}" type="slidenum">
              <a:rPr lang="ru-RU" smtClean="0">
                <a:solidFill>
                  <a:srgbClr val="D2D2D2">
                    <a:shade val="90000"/>
                  </a:srgbClr>
                </a:solidFill>
              </a:rPr>
              <a:pPr/>
              <a:t>‹#›</a:t>
            </a:fld>
            <a:endParaRPr lang="ru-RU">
              <a:solidFill>
                <a:srgbClr val="D2D2D2">
                  <a:shade val="90000"/>
                </a:srgbClr>
              </a:solidFill>
            </a:endParaRPr>
          </a:p>
        </p:txBody>
      </p:sp>
    </p:spTree>
    <p:extLst>
      <p:ext uri="{BB962C8B-B14F-4D97-AF65-F5344CB8AC3E}">
        <p14:creationId xmlns:p14="http://schemas.microsoft.com/office/powerpoint/2010/main" val="33954598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7FC2267-70A0-4555-B18B-B85C48445EB1}" type="datetimeFigureOut">
              <a:rPr lang="ru-RU" smtClean="0">
                <a:solidFill>
                  <a:srgbClr val="D2D2D2">
                    <a:shade val="90000"/>
                  </a:srgbClr>
                </a:solidFill>
              </a:rPr>
              <a:pPr/>
              <a:t>14.12.2012</a:t>
            </a:fld>
            <a:endParaRPr lang="ru-RU">
              <a:solidFill>
                <a:srgbClr val="D2D2D2">
                  <a:shade val="90000"/>
                </a:srgbClr>
              </a:solidFill>
            </a:endParaRPr>
          </a:p>
        </p:txBody>
      </p:sp>
      <p:sp>
        <p:nvSpPr>
          <p:cNvPr id="6" name="Нижний колонтитул 5"/>
          <p:cNvSpPr>
            <a:spLocks noGrp="1"/>
          </p:cNvSpPr>
          <p:nvPr>
            <p:ph type="ftr" sz="quarter" idx="11"/>
          </p:nvPr>
        </p:nvSpPr>
        <p:spPr/>
        <p:txBody>
          <a:bodyPr/>
          <a:lstStyle/>
          <a:p>
            <a:endParaRPr lang="ru-RU">
              <a:solidFill>
                <a:srgbClr val="D2D2D2">
                  <a:shade val="90000"/>
                </a:srgbClr>
              </a:solidFill>
            </a:endParaRPr>
          </a:p>
        </p:txBody>
      </p:sp>
      <p:sp>
        <p:nvSpPr>
          <p:cNvPr id="7" name="Номер слайда 6"/>
          <p:cNvSpPr>
            <a:spLocks noGrp="1"/>
          </p:cNvSpPr>
          <p:nvPr>
            <p:ph type="sldNum" sz="quarter" idx="12"/>
          </p:nvPr>
        </p:nvSpPr>
        <p:spPr/>
        <p:txBody>
          <a:bodyPr/>
          <a:lstStyle/>
          <a:p>
            <a:fld id="{F2DCCC35-3F05-4160-96C0-5D264493A79A}" type="slidenum">
              <a:rPr lang="ru-RU" smtClean="0">
                <a:solidFill>
                  <a:srgbClr val="D2D2D2">
                    <a:shade val="90000"/>
                  </a:srgbClr>
                </a:solidFill>
              </a:rPr>
              <a:pPr/>
              <a:t>‹#›</a:t>
            </a:fld>
            <a:endParaRPr lang="ru-RU">
              <a:solidFill>
                <a:srgbClr val="D2D2D2">
                  <a:shade val="90000"/>
                </a:srgbClr>
              </a:solidFill>
            </a:endParaRPr>
          </a:p>
        </p:txBody>
      </p:sp>
    </p:spTree>
    <p:extLst>
      <p:ext uri="{BB962C8B-B14F-4D97-AF65-F5344CB8AC3E}">
        <p14:creationId xmlns:p14="http://schemas.microsoft.com/office/powerpoint/2010/main" val="19264832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Заголовок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7FC2267-70A0-4555-B18B-B85C48445EB1}" type="datetimeFigureOut">
              <a:rPr lang="ru-RU" smtClean="0">
                <a:solidFill>
                  <a:srgbClr val="D2D2D2">
                    <a:shade val="90000"/>
                  </a:srgbClr>
                </a:solidFill>
              </a:rPr>
              <a:pPr/>
              <a:t>14.12.2012</a:t>
            </a:fld>
            <a:endParaRPr lang="ru-RU">
              <a:solidFill>
                <a:srgbClr val="D2D2D2">
                  <a:shade val="90000"/>
                </a:srgbClr>
              </a:solidFill>
            </a:endParaRPr>
          </a:p>
        </p:txBody>
      </p:sp>
      <p:sp>
        <p:nvSpPr>
          <p:cNvPr id="6" name="Нижний колонтитул 5"/>
          <p:cNvSpPr>
            <a:spLocks noGrp="1"/>
          </p:cNvSpPr>
          <p:nvPr>
            <p:ph type="ftr" sz="quarter" idx="11"/>
          </p:nvPr>
        </p:nvSpPr>
        <p:spPr/>
        <p:txBody>
          <a:bodyPr/>
          <a:lstStyle/>
          <a:p>
            <a:endParaRPr lang="ru-RU">
              <a:solidFill>
                <a:srgbClr val="D2D2D2">
                  <a:shade val="90000"/>
                </a:srgbClr>
              </a:solidFill>
            </a:endParaRPr>
          </a:p>
        </p:txBody>
      </p:sp>
      <p:sp>
        <p:nvSpPr>
          <p:cNvPr id="7" name="Номер слайда 6"/>
          <p:cNvSpPr>
            <a:spLocks noGrp="1"/>
          </p:cNvSpPr>
          <p:nvPr>
            <p:ph type="sldNum" sz="quarter" idx="12"/>
          </p:nvPr>
        </p:nvSpPr>
        <p:spPr>
          <a:xfrm>
            <a:off x="8077200" y="6356350"/>
            <a:ext cx="609600" cy="365125"/>
          </a:xfrm>
        </p:spPr>
        <p:txBody>
          <a:bodyPr/>
          <a:lstStyle/>
          <a:p>
            <a:fld id="{F2DCCC35-3F05-4160-96C0-5D264493A79A}" type="slidenum">
              <a:rPr lang="ru-RU" smtClean="0">
                <a:solidFill>
                  <a:srgbClr val="D2D2D2">
                    <a:shade val="90000"/>
                  </a:srgbClr>
                </a:solidFill>
              </a:rPr>
              <a:pPr/>
              <a:t>‹#›</a:t>
            </a:fld>
            <a:endParaRPr lang="ru-RU">
              <a:solidFill>
                <a:srgbClr val="D2D2D2">
                  <a:shade val="90000"/>
                </a:srgbClr>
              </a:solidFill>
            </a:endParaRP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1" name="Полилиния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Tree>
    <p:extLst>
      <p:ext uri="{BB962C8B-B14F-4D97-AF65-F5344CB8AC3E}">
        <p14:creationId xmlns:p14="http://schemas.microsoft.com/office/powerpoint/2010/main" val="28091564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7FC2267-70A0-4555-B18B-B85C48445EB1}" type="datetimeFigureOut">
              <a:rPr lang="ru-RU" smtClean="0">
                <a:solidFill>
                  <a:srgbClr val="D2D2D2">
                    <a:shade val="90000"/>
                  </a:srgbClr>
                </a:solidFill>
              </a:rPr>
              <a:pPr/>
              <a:t>14.12.2012</a:t>
            </a:fld>
            <a:endParaRPr lang="ru-RU">
              <a:solidFill>
                <a:srgbClr val="D2D2D2">
                  <a:shade val="90000"/>
                </a:srgbClr>
              </a:solidFill>
            </a:endParaRPr>
          </a:p>
        </p:txBody>
      </p:sp>
      <p:sp>
        <p:nvSpPr>
          <p:cNvPr id="5" name="Нижний колонтитул 4"/>
          <p:cNvSpPr>
            <a:spLocks noGrp="1"/>
          </p:cNvSpPr>
          <p:nvPr>
            <p:ph type="ftr" sz="quarter" idx="11"/>
          </p:nvPr>
        </p:nvSpPr>
        <p:spPr/>
        <p:txBody>
          <a:bodyPr/>
          <a:lstStyle/>
          <a:p>
            <a:endParaRPr lang="ru-RU">
              <a:solidFill>
                <a:srgbClr val="D2D2D2">
                  <a:shade val="90000"/>
                </a:srgbClr>
              </a:solidFill>
            </a:endParaRPr>
          </a:p>
        </p:txBody>
      </p:sp>
      <p:sp>
        <p:nvSpPr>
          <p:cNvPr id="6" name="Номер слайда 5"/>
          <p:cNvSpPr>
            <a:spLocks noGrp="1"/>
          </p:cNvSpPr>
          <p:nvPr>
            <p:ph type="sldNum" sz="quarter" idx="12"/>
          </p:nvPr>
        </p:nvSpPr>
        <p:spPr/>
        <p:txBody>
          <a:bodyPr/>
          <a:lstStyle/>
          <a:p>
            <a:fld id="{F2DCCC35-3F05-4160-96C0-5D264493A79A}" type="slidenum">
              <a:rPr lang="ru-RU" smtClean="0">
                <a:solidFill>
                  <a:srgbClr val="D2D2D2">
                    <a:shade val="90000"/>
                  </a:srgbClr>
                </a:solidFill>
              </a:rPr>
              <a:pPr/>
              <a:t>‹#›</a:t>
            </a:fld>
            <a:endParaRPr lang="ru-RU">
              <a:solidFill>
                <a:srgbClr val="D2D2D2">
                  <a:shade val="90000"/>
                </a:srgbClr>
              </a:solidFill>
            </a:endParaRPr>
          </a:p>
        </p:txBody>
      </p:sp>
    </p:spTree>
    <p:extLst>
      <p:ext uri="{BB962C8B-B14F-4D97-AF65-F5344CB8AC3E}">
        <p14:creationId xmlns:p14="http://schemas.microsoft.com/office/powerpoint/2010/main" val="28481282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7FC2267-70A0-4555-B18B-B85C48445EB1}" type="datetimeFigureOut">
              <a:rPr lang="ru-RU" smtClean="0">
                <a:solidFill>
                  <a:srgbClr val="D2D2D2">
                    <a:shade val="90000"/>
                  </a:srgbClr>
                </a:solidFill>
              </a:rPr>
              <a:pPr/>
              <a:t>14.12.2012</a:t>
            </a:fld>
            <a:endParaRPr lang="ru-RU">
              <a:solidFill>
                <a:srgbClr val="D2D2D2">
                  <a:shade val="90000"/>
                </a:srgbClr>
              </a:solidFill>
            </a:endParaRPr>
          </a:p>
        </p:txBody>
      </p:sp>
      <p:sp>
        <p:nvSpPr>
          <p:cNvPr id="5" name="Нижний колонтитул 4"/>
          <p:cNvSpPr>
            <a:spLocks noGrp="1"/>
          </p:cNvSpPr>
          <p:nvPr>
            <p:ph type="ftr" sz="quarter" idx="11"/>
          </p:nvPr>
        </p:nvSpPr>
        <p:spPr/>
        <p:txBody>
          <a:bodyPr/>
          <a:lstStyle/>
          <a:p>
            <a:endParaRPr lang="ru-RU">
              <a:solidFill>
                <a:srgbClr val="D2D2D2">
                  <a:shade val="90000"/>
                </a:srgbClr>
              </a:solidFill>
            </a:endParaRPr>
          </a:p>
        </p:txBody>
      </p:sp>
      <p:sp>
        <p:nvSpPr>
          <p:cNvPr id="6" name="Номер слайда 5"/>
          <p:cNvSpPr>
            <a:spLocks noGrp="1"/>
          </p:cNvSpPr>
          <p:nvPr>
            <p:ph type="sldNum" sz="quarter" idx="12"/>
          </p:nvPr>
        </p:nvSpPr>
        <p:spPr/>
        <p:txBody>
          <a:bodyPr/>
          <a:lstStyle/>
          <a:p>
            <a:fld id="{F2DCCC35-3F05-4160-96C0-5D264493A79A}" type="slidenum">
              <a:rPr lang="ru-RU" smtClean="0">
                <a:solidFill>
                  <a:srgbClr val="D2D2D2">
                    <a:shade val="90000"/>
                  </a:srgbClr>
                </a:solidFill>
              </a:rPr>
              <a:pPr/>
              <a:t>‹#›</a:t>
            </a:fld>
            <a:endParaRPr lang="ru-RU">
              <a:solidFill>
                <a:srgbClr val="D2D2D2">
                  <a:shade val="90000"/>
                </a:srgbClr>
              </a:solidFill>
            </a:endParaRPr>
          </a:p>
        </p:txBody>
      </p:sp>
    </p:spTree>
    <p:extLst>
      <p:ext uri="{BB962C8B-B14F-4D97-AF65-F5344CB8AC3E}">
        <p14:creationId xmlns:p14="http://schemas.microsoft.com/office/powerpoint/2010/main" val="14487942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685800" y="2130425"/>
            <a:ext cx="7772400" cy="1470025"/>
          </a:xfrm>
        </p:spPr>
        <p:txBody>
          <a:bodyPr/>
          <a:lstStyle>
            <a:lvl1pPr>
              <a:defRPr/>
            </a:lvl1pPr>
          </a:lstStyle>
          <a:p>
            <a:r>
              <a:rPr lang="ru-RU"/>
              <a:t>Образец заголовка</a:t>
            </a:r>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ru-RU"/>
              <a:t>Образец подзаголовка</a:t>
            </a:r>
          </a:p>
        </p:txBody>
      </p:sp>
      <p:sp>
        <p:nvSpPr>
          <p:cNvPr id="5" name="Rectangle 8"/>
          <p:cNvSpPr>
            <a:spLocks noGrp="1" noChangeArrowheads="1"/>
          </p:cNvSpPr>
          <p:nvPr>
            <p:ph type="dt" sz="half" idx="10"/>
          </p:nvPr>
        </p:nvSpPr>
        <p:spPr/>
        <p:txBody>
          <a:bodyPr/>
          <a:lstStyle>
            <a:lvl1pPr>
              <a:defRPr smtClean="0"/>
            </a:lvl1pPr>
          </a:lstStyle>
          <a:p>
            <a:pPr>
              <a:defRPr/>
            </a:pPr>
            <a:endParaRPr lang="ru-RU">
              <a:solidFill>
                <a:srgbClr val="5A867B"/>
              </a:solidFill>
            </a:endParaRPr>
          </a:p>
        </p:txBody>
      </p:sp>
      <p:sp>
        <p:nvSpPr>
          <p:cNvPr id="6" name="Rectangle 9"/>
          <p:cNvSpPr>
            <a:spLocks noGrp="1" noChangeArrowheads="1"/>
          </p:cNvSpPr>
          <p:nvPr>
            <p:ph type="ftr" sz="quarter" idx="11"/>
          </p:nvPr>
        </p:nvSpPr>
        <p:spPr/>
        <p:txBody>
          <a:bodyPr/>
          <a:lstStyle>
            <a:lvl1pPr>
              <a:defRPr smtClean="0"/>
            </a:lvl1pPr>
          </a:lstStyle>
          <a:p>
            <a:pPr>
              <a:defRPr/>
            </a:pPr>
            <a:endParaRPr lang="ru-RU">
              <a:solidFill>
                <a:srgbClr val="5A867B"/>
              </a:solidFill>
            </a:endParaRPr>
          </a:p>
        </p:txBody>
      </p:sp>
      <p:sp>
        <p:nvSpPr>
          <p:cNvPr id="7" name="Rectangle 10"/>
          <p:cNvSpPr>
            <a:spLocks noGrp="1" noChangeArrowheads="1"/>
          </p:cNvSpPr>
          <p:nvPr>
            <p:ph type="sldNum" sz="quarter" idx="12"/>
          </p:nvPr>
        </p:nvSpPr>
        <p:spPr/>
        <p:txBody>
          <a:bodyPr/>
          <a:lstStyle>
            <a:lvl1pPr>
              <a:defRPr smtClean="0"/>
            </a:lvl1pPr>
          </a:lstStyle>
          <a:p>
            <a:pPr>
              <a:defRPr/>
            </a:pPr>
            <a:fld id="{AED54251-16E4-4E9E-B545-F75CEEF9B2AA}" type="slidenum">
              <a:rPr lang="ru-RU">
                <a:solidFill>
                  <a:srgbClr val="5A867B"/>
                </a:solidFill>
              </a:rPr>
              <a:pPr>
                <a:defRPr/>
              </a:pPr>
              <a:t>‹#›</a:t>
            </a:fld>
            <a:endParaRPr lang="ru-RU">
              <a:solidFill>
                <a:srgbClr val="5A867B"/>
              </a:solidFill>
            </a:endParaRPr>
          </a:p>
        </p:txBody>
      </p:sp>
    </p:spTree>
    <p:extLst>
      <p:ext uri="{BB962C8B-B14F-4D97-AF65-F5344CB8AC3E}">
        <p14:creationId xmlns:p14="http://schemas.microsoft.com/office/powerpoint/2010/main" val="19830891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5A867B"/>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5A867B"/>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3615DD-646B-4C02-9A5E-236B1732F1B0}" type="slidenum">
              <a:rPr lang="ru-RU">
                <a:solidFill>
                  <a:srgbClr val="5A867B"/>
                </a:solidFill>
              </a:rPr>
              <a:pPr>
                <a:defRPr/>
              </a:pPr>
              <a:t>‹#›</a:t>
            </a:fld>
            <a:endParaRPr lang="ru-RU">
              <a:solidFill>
                <a:srgbClr val="5A867B"/>
              </a:solidFill>
            </a:endParaRPr>
          </a:p>
        </p:txBody>
      </p:sp>
    </p:spTree>
    <p:extLst>
      <p:ext uri="{BB962C8B-B14F-4D97-AF65-F5344CB8AC3E}">
        <p14:creationId xmlns:p14="http://schemas.microsoft.com/office/powerpoint/2010/main" val="2362723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14.12.2012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5A867B"/>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5A867B"/>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D831FF-A0E4-4C85-964D-EF103359D611}" type="slidenum">
              <a:rPr lang="ru-RU">
                <a:solidFill>
                  <a:srgbClr val="5A867B"/>
                </a:solidFill>
              </a:rPr>
              <a:pPr>
                <a:defRPr/>
              </a:pPr>
              <a:t>‹#›</a:t>
            </a:fld>
            <a:endParaRPr lang="ru-RU">
              <a:solidFill>
                <a:srgbClr val="5A867B"/>
              </a:solidFill>
            </a:endParaRPr>
          </a:p>
        </p:txBody>
      </p:sp>
    </p:spTree>
    <p:extLst>
      <p:ext uri="{BB962C8B-B14F-4D97-AF65-F5344CB8AC3E}">
        <p14:creationId xmlns:p14="http://schemas.microsoft.com/office/powerpoint/2010/main" val="30243266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481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981200"/>
            <a:ext cx="38481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5A867B"/>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5A867B"/>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7825FC4-E5E6-4F31-9449-B75F9CE8495A}" type="slidenum">
              <a:rPr lang="ru-RU">
                <a:solidFill>
                  <a:srgbClr val="5A867B"/>
                </a:solidFill>
              </a:rPr>
              <a:pPr>
                <a:defRPr/>
              </a:pPr>
              <a:t>‹#›</a:t>
            </a:fld>
            <a:endParaRPr lang="ru-RU">
              <a:solidFill>
                <a:srgbClr val="5A867B"/>
              </a:solidFill>
            </a:endParaRPr>
          </a:p>
        </p:txBody>
      </p:sp>
    </p:spTree>
    <p:extLst>
      <p:ext uri="{BB962C8B-B14F-4D97-AF65-F5344CB8AC3E}">
        <p14:creationId xmlns:p14="http://schemas.microsoft.com/office/powerpoint/2010/main" val="275901891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ru-RU">
              <a:solidFill>
                <a:srgbClr val="5A867B"/>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ru-RU">
              <a:solidFill>
                <a:srgbClr val="5A867B"/>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AC7153D-6DE2-44BE-A88C-948ECB73C06E}" type="slidenum">
              <a:rPr lang="ru-RU">
                <a:solidFill>
                  <a:srgbClr val="5A867B"/>
                </a:solidFill>
              </a:rPr>
              <a:pPr>
                <a:defRPr/>
              </a:pPr>
              <a:t>‹#›</a:t>
            </a:fld>
            <a:endParaRPr lang="ru-RU">
              <a:solidFill>
                <a:srgbClr val="5A867B"/>
              </a:solidFill>
            </a:endParaRPr>
          </a:p>
        </p:txBody>
      </p:sp>
    </p:spTree>
    <p:extLst>
      <p:ext uri="{BB962C8B-B14F-4D97-AF65-F5344CB8AC3E}">
        <p14:creationId xmlns:p14="http://schemas.microsoft.com/office/powerpoint/2010/main" val="36385370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ru-RU">
              <a:solidFill>
                <a:srgbClr val="5A867B"/>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ru-RU">
              <a:solidFill>
                <a:srgbClr val="5A867B"/>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2EBFF66-4C00-41B0-983E-CB28A83217BC}" type="slidenum">
              <a:rPr lang="ru-RU">
                <a:solidFill>
                  <a:srgbClr val="5A867B"/>
                </a:solidFill>
              </a:rPr>
              <a:pPr>
                <a:defRPr/>
              </a:pPr>
              <a:t>‹#›</a:t>
            </a:fld>
            <a:endParaRPr lang="ru-RU">
              <a:solidFill>
                <a:srgbClr val="5A867B"/>
              </a:solidFill>
            </a:endParaRPr>
          </a:p>
        </p:txBody>
      </p:sp>
    </p:spTree>
    <p:extLst>
      <p:ext uri="{BB962C8B-B14F-4D97-AF65-F5344CB8AC3E}">
        <p14:creationId xmlns:p14="http://schemas.microsoft.com/office/powerpoint/2010/main" val="26098070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solidFill>
                <a:srgbClr val="5A867B"/>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ru-RU">
              <a:solidFill>
                <a:srgbClr val="5A867B"/>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6607072-2855-4BAC-B307-D4E43EA20660}" type="slidenum">
              <a:rPr lang="ru-RU">
                <a:solidFill>
                  <a:srgbClr val="5A867B"/>
                </a:solidFill>
              </a:rPr>
              <a:pPr>
                <a:defRPr/>
              </a:pPr>
              <a:t>‹#›</a:t>
            </a:fld>
            <a:endParaRPr lang="ru-RU">
              <a:solidFill>
                <a:srgbClr val="5A867B"/>
              </a:solidFill>
            </a:endParaRPr>
          </a:p>
        </p:txBody>
      </p:sp>
    </p:spTree>
    <p:extLst>
      <p:ext uri="{BB962C8B-B14F-4D97-AF65-F5344CB8AC3E}">
        <p14:creationId xmlns:p14="http://schemas.microsoft.com/office/powerpoint/2010/main" val="30939579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5A867B"/>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5A867B"/>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5E57AFC-BC02-46EC-9A93-4056A574DBD3}" type="slidenum">
              <a:rPr lang="ru-RU">
                <a:solidFill>
                  <a:srgbClr val="5A867B"/>
                </a:solidFill>
              </a:rPr>
              <a:pPr>
                <a:defRPr/>
              </a:pPr>
              <a:t>‹#›</a:t>
            </a:fld>
            <a:endParaRPr lang="ru-RU">
              <a:solidFill>
                <a:srgbClr val="5A867B"/>
              </a:solidFill>
            </a:endParaRPr>
          </a:p>
        </p:txBody>
      </p:sp>
    </p:spTree>
    <p:extLst>
      <p:ext uri="{BB962C8B-B14F-4D97-AF65-F5344CB8AC3E}">
        <p14:creationId xmlns:p14="http://schemas.microsoft.com/office/powerpoint/2010/main" val="570842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solidFill>
                <a:srgbClr val="5A867B"/>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ru-RU">
              <a:solidFill>
                <a:srgbClr val="5A867B"/>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FC9C51-F7A7-48A9-9224-61AD02F8F8CF}" type="slidenum">
              <a:rPr lang="ru-RU">
                <a:solidFill>
                  <a:srgbClr val="5A867B"/>
                </a:solidFill>
              </a:rPr>
              <a:pPr>
                <a:defRPr/>
              </a:pPr>
              <a:t>‹#›</a:t>
            </a:fld>
            <a:endParaRPr lang="ru-RU">
              <a:solidFill>
                <a:srgbClr val="5A867B"/>
              </a:solidFill>
            </a:endParaRPr>
          </a:p>
        </p:txBody>
      </p:sp>
    </p:spTree>
    <p:extLst>
      <p:ext uri="{BB962C8B-B14F-4D97-AF65-F5344CB8AC3E}">
        <p14:creationId xmlns:p14="http://schemas.microsoft.com/office/powerpoint/2010/main" val="27256812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5A867B"/>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5A867B"/>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F5DDF3-009C-4001-8AFA-67DD803C56B1}" type="slidenum">
              <a:rPr lang="ru-RU">
                <a:solidFill>
                  <a:srgbClr val="5A867B"/>
                </a:solidFill>
              </a:rPr>
              <a:pPr>
                <a:defRPr/>
              </a:pPr>
              <a:t>‹#›</a:t>
            </a:fld>
            <a:endParaRPr lang="ru-RU">
              <a:solidFill>
                <a:srgbClr val="5A867B"/>
              </a:solidFill>
            </a:endParaRPr>
          </a:p>
        </p:txBody>
      </p:sp>
    </p:spTree>
    <p:extLst>
      <p:ext uri="{BB962C8B-B14F-4D97-AF65-F5344CB8AC3E}">
        <p14:creationId xmlns:p14="http://schemas.microsoft.com/office/powerpoint/2010/main" val="15396293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5592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5592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ru-RU">
              <a:solidFill>
                <a:srgbClr val="5A867B"/>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ru-RU">
              <a:solidFill>
                <a:srgbClr val="5A867B"/>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97643D-A4CB-4A93-8D09-BFA3A7362B2F}" type="slidenum">
              <a:rPr lang="ru-RU">
                <a:solidFill>
                  <a:srgbClr val="5A867B"/>
                </a:solidFill>
              </a:rPr>
              <a:pPr>
                <a:defRPr/>
              </a:pPr>
              <a:t>‹#›</a:t>
            </a:fld>
            <a:endParaRPr lang="ru-RU">
              <a:solidFill>
                <a:srgbClr val="5A867B"/>
              </a:solidFill>
            </a:endParaRPr>
          </a:p>
        </p:txBody>
      </p:sp>
    </p:spTree>
    <p:extLst>
      <p:ext uri="{BB962C8B-B14F-4D97-AF65-F5344CB8AC3E}">
        <p14:creationId xmlns:p14="http://schemas.microsoft.com/office/powerpoint/2010/main" val="36903275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1026" name="Picture 2" descr="C:\Users\jnsch\Desktop\O14ThemesHandoffs\WorkingFiles\FinalHanoff\Sketchbook\Cover.jpg"/>
          <p:cNvPicPr>
            <a:picLocks noChangeAspect="1" noChangeArrowheads="1"/>
          </p:cNvPicPr>
          <p:nvPr/>
        </p:nvPicPr>
        <p:blipFill>
          <a:blip r:embed="rId2">
            <a:duotone>
              <a:prstClr val="black"/>
              <a:schemeClr val="tx2">
                <a:tint val="45000"/>
                <a:satMod val="400000"/>
              </a:schemeClr>
            </a:duotone>
            <a:lum bright="2000"/>
          </a:blip>
          <a:srcRect/>
          <a:stretch>
            <a:fillRect/>
          </a:stretch>
        </p:blipFill>
        <p:spPr bwMode="auto">
          <a:xfrm>
            <a:off x="0" y="0"/>
            <a:ext cx="9144000" cy="6858000"/>
          </a:xfrm>
          <a:prstGeom prst="rect">
            <a:avLst/>
          </a:prstGeom>
          <a:noFill/>
        </p:spPr>
      </p:pic>
      <p:grpSp>
        <p:nvGrpSpPr>
          <p:cNvPr id="16" name="Group 15"/>
          <p:cNvGrpSpPr/>
          <p:nvPr/>
        </p:nvGrpSpPr>
        <p:grpSpPr>
          <a:xfrm rot="20533676">
            <a:off x="618027" y="3923015"/>
            <a:ext cx="2508736" cy="2527488"/>
            <a:chOff x="494947" y="417279"/>
            <a:chExt cx="2417578" cy="2421351"/>
          </a:xfrm>
        </p:grpSpPr>
        <p:sp>
          <p:nvSpPr>
            <p:cNvPr id="12" name="Freeform 11"/>
            <p:cNvSpPr/>
            <p:nvPr/>
          </p:nvSpPr>
          <p:spPr>
            <a:xfrm>
              <a:off x="494947" y="494484"/>
              <a:ext cx="2328384" cy="2344146"/>
            </a:xfrm>
            <a:custGeom>
              <a:avLst/>
              <a:gdLst>
                <a:gd name="connsiteX0" fmla="*/ 94077 w 2328384"/>
                <a:gd name="connsiteY0" fmla="*/ 0 h 2344146"/>
                <a:gd name="connsiteX1" fmla="*/ 0 w 2328384"/>
                <a:gd name="connsiteY1" fmla="*/ 2344146 h 2344146"/>
                <a:gd name="connsiteX2" fmla="*/ 2328384 w 2328384"/>
                <a:gd name="connsiteY2" fmla="*/ 2250067 h 2344146"/>
                <a:gd name="connsiteX3" fmla="*/ 94077 w 2328384"/>
                <a:gd name="connsiteY3" fmla="*/ 0 h 2344146"/>
              </a:gdLst>
              <a:ahLst/>
              <a:cxnLst>
                <a:cxn ang="0">
                  <a:pos x="connsiteX0" y="connsiteY0"/>
                </a:cxn>
                <a:cxn ang="0">
                  <a:pos x="connsiteX1" y="connsiteY1"/>
                </a:cxn>
                <a:cxn ang="0">
                  <a:pos x="connsiteX2" y="connsiteY2"/>
                </a:cxn>
                <a:cxn ang="0">
                  <a:pos x="connsiteX3" y="connsiteY3"/>
                </a:cxn>
              </a:cxnLst>
              <a:rect l="l" t="t" r="r" b="b"/>
              <a:pathLst>
                <a:path w="2328384" h="2344146">
                  <a:moveTo>
                    <a:pt x="94077" y="0"/>
                  </a:moveTo>
                  <a:lnTo>
                    <a:pt x="0" y="2344146"/>
                  </a:lnTo>
                  <a:lnTo>
                    <a:pt x="2328384" y="2250067"/>
                  </a:lnTo>
                  <a:lnTo>
                    <a:pt x="94077" y="0"/>
                  </a:lnTo>
                  <a:close/>
                </a:path>
              </a:pathLst>
            </a:custGeom>
            <a:gradFill flip="none" rotWithShape="1">
              <a:gsLst>
                <a:gs pos="0">
                  <a:srgbClr val="000100">
                    <a:alpha val="31000"/>
                  </a:srgbClr>
                </a:gs>
                <a:gs pos="49000">
                  <a:srgbClr val="FEFFFF">
                    <a:alpha val="0"/>
                  </a:srgbClr>
                </a:gs>
              </a:gsLst>
              <a:path path="circle">
                <a:fillToRect t="100000" r="100000"/>
              </a:path>
              <a:tileRect l="-100000" b="-100000"/>
            </a:gradFill>
            <a:ln>
              <a:noFill/>
            </a:ln>
            <a:effectLst>
              <a:outerShdw blurRad="50800" dist="12700" dir="5400000" rotWithShape="0">
                <a:srgbClr val="000000">
                  <a:alpha val="37000"/>
                </a:srgbClr>
              </a:outerShdw>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590935" y="417279"/>
              <a:ext cx="2321590" cy="2321590"/>
            </a:xfrm>
            <a:prstGeom prst="rect">
              <a:avLst/>
            </a:prstGeom>
            <a:gradFill flip="none" rotWithShape="1">
              <a:gsLst>
                <a:gs pos="0">
                  <a:srgbClr val="FAE148"/>
                </a:gs>
                <a:gs pos="100000">
                  <a:srgbClr val="FFEB6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4" name="Picture 13" descr="stickie-shadow.png"/>
            <p:cNvPicPr>
              <a:picLocks noChangeAspect="1"/>
            </p:cNvPicPr>
            <p:nvPr/>
          </p:nvPicPr>
          <p:blipFill>
            <a:blip r:embed="rId3"/>
            <a:stretch>
              <a:fillRect/>
            </a:stretch>
          </p:blipFill>
          <p:spPr>
            <a:xfrm>
              <a:off x="614456" y="436040"/>
              <a:ext cx="404704" cy="461174"/>
            </a:xfrm>
            <a:prstGeom prst="rect">
              <a:avLst/>
            </a:prstGeom>
          </p:spPr>
        </p:pic>
        <p:pic>
          <p:nvPicPr>
            <p:cNvPr id="15" name="Picture 14" descr="stickie-shadow.png"/>
            <p:cNvPicPr>
              <a:picLocks noChangeAspect="1"/>
            </p:cNvPicPr>
            <p:nvPr/>
          </p:nvPicPr>
          <p:blipFill>
            <a:blip r:embed="rId3"/>
            <a:stretch>
              <a:fillRect/>
            </a:stretch>
          </p:blipFill>
          <p:spPr>
            <a:xfrm rot="16200000">
              <a:off x="637932" y="2282410"/>
              <a:ext cx="404704" cy="461174"/>
            </a:xfrm>
            <a:prstGeom prst="rect">
              <a:avLst/>
            </a:prstGeom>
          </p:spPr>
        </p:pic>
      </p:grpSp>
      <p:pic>
        <p:nvPicPr>
          <p:cNvPr id="8" name="Picture 7" descr="TitleCard.png"/>
          <p:cNvPicPr>
            <a:picLocks noChangeAspect="1"/>
          </p:cNvPicPr>
          <p:nvPr/>
        </p:nvPicPr>
        <p:blipFill>
          <a:blip r:embed="rId4"/>
          <a:stretch>
            <a:fillRect/>
          </a:stretch>
        </p:blipFill>
        <p:spPr>
          <a:xfrm rot="343346">
            <a:off x="2856203" y="2587842"/>
            <a:ext cx="5773084" cy="3850817"/>
          </a:xfrm>
          <a:prstGeom prst="rect">
            <a:avLst/>
          </a:prstGeom>
        </p:spPr>
      </p:pic>
      <p:sp>
        <p:nvSpPr>
          <p:cNvPr id="2" name="Title 1"/>
          <p:cNvSpPr>
            <a:spLocks noGrp="1"/>
          </p:cNvSpPr>
          <p:nvPr>
            <p:ph type="ctrTitle"/>
          </p:nvPr>
        </p:nvSpPr>
        <p:spPr>
          <a:xfrm rot="360000">
            <a:off x="3339809" y="3015792"/>
            <a:ext cx="4847038" cy="1599722"/>
          </a:xfrm>
        </p:spPr>
        <p:txBody>
          <a:bodyPr anchor="b"/>
          <a:lstStyle>
            <a:lvl1pPr>
              <a:defRPr sz="4800">
                <a:solidFill>
                  <a:srgbClr val="000100"/>
                </a:solidFill>
                <a:effectLst>
                  <a:outerShdw blurRad="63500" sx="102000" sy="102000" algn="ctr" rotWithShape="0">
                    <a:srgbClr val="FFFFFF">
                      <a:alpha val="40000"/>
                    </a:srgbClr>
                  </a:outerShdw>
                </a:effectLst>
              </a:defRPr>
            </a:lvl1pPr>
          </a:lstStyle>
          <a:p>
            <a:r>
              <a:rPr lang="ru-RU" smtClean="0"/>
              <a:t>Образец заголовка</a:t>
            </a:r>
            <a:endParaRPr lang="en-US" dirty="0"/>
          </a:p>
        </p:txBody>
      </p:sp>
      <p:sp>
        <p:nvSpPr>
          <p:cNvPr id="3" name="Subtitle 2"/>
          <p:cNvSpPr>
            <a:spLocks noGrp="1"/>
          </p:cNvSpPr>
          <p:nvPr>
            <p:ph type="subTitle" idx="1"/>
          </p:nvPr>
        </p:nvSpPr>
        <p:spPr>
          <a:xfrm rot="360000">
            <a:off x="3200499" y="4766916"/>
            <a:ext cx="4836456" cy="1040845"/>
          </a:xfrm>
        </p:spPr>
        <p:txBody>
          <a:bodyPr>
            <a:normAutofit/>
          </a:bodyPr>
          <a:lstStyle>
            <a:lvl1pPr marL="0" indent="0" algn="ctr">
              <a:buNone/>
              <a:defRPr sz="1800">
                <a:solidFill>
                  <a:srgbClr val="0001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a:xfrm rot="20520000">
            <a:off x="963292" y="5061539"/>
            <a:ext cx="1968535" cy="534991"/>
          </a:xfrm>
        </p:spPr>
        <p:txBody>
          <a:bodyPr anchor="t"/>
          <a:lstStyle>
            <a:lvl1pPr algn="ctr">
              <a:defRPr sz="2200">
                <a:solidFill>
                  <a:schemeClr val="accent1"/>
                </a:solidFill>
              </a:defRPr>
            </a:lvl1pPr>
          </a:lstStyle>
          <a:p>
            <a:fld id="{9D2FE597-B105-4B97-9238-EABCFEA15E8C}" type="datetimeFigureOut">
              <a:rPr lang="ru-RU" smtClean="0">
                <a:solidFill>
                  <a:srgbClr val="A63212"/>
                </a:solidFill>
              </a:rPr>
              <a:pPr/>
              <a:t>14.12.2012</a:t>
            </a:fld>
            <a:endParaRPr lang="ru-RU">
              <a:solidFill>
                <a:srgbClr val="A63212"/>
              </a:solidFill>
            </a:endParaRPr>
          </a:p>
        </p:txBody>
      </p:sp>
      <p:sp>
        <p:nvSpPr>
          <p:cNvPr id="5" name="Footer Placeholder 4"/>
          <p:cNvSpPr>
            <a:spLocks noGrp="1"/>
          </p:cNvSpPr>
          <p:nvPr>
            <p:ph type="ftr" sz="quarter" idx="11"/>
          </p:nvPr>
        </p:nvSpPr>
        <p:spPr>
          <a:xfrm rot="20520000">
            <a:off x="647592" y="4135346"/>
            <a:ext cx="2085881" cy="835010"/>
          </a:xfrm>
        </p:spPr>
        <p:txBody>
          <a:bodyPr anchor="ctr"/>
          <a:lstStyle>
            <a:lvl1pPr algn="l">
              <a:defRPr sz="1600">
                <a:solidFill>
                  <a:schemeClr val="accent5">
                    <a:lumMod val="50000"/>
                  </a:schemeClr>
                </a:solidFill>
              </a:defRPr>
            </a:lvl1pPr>
          </a:lstStyle>
          <a:p>
            <a:endParaRPr lang="ru-RU">
              <a:solidFill>
                <a:srgbClr val="4E66B2">
                  <a:lumMod val="50000"/>
                </a:srgbClr>
              </a:solidFill>
            </a:endParaRPr>
          </a:p>
        </p:txBody>
      </p:sp>
      <p:sp>
        <p:nvSpPr>
          <p:cNvPr id="6" name="Slide Number Placeholder 5"/>
          <p:cNvSpPr>
            <a:spLocks noGrp="1"/>
          </p:cNvSpPr>
          <p:nvPr>
            <p:ph type="sldNum" sz="quarter" idx="12"/>
          </p:nvPr>
        </p:nvSpPr>
        <p:spPr>
          <a:xfrm rot="20520000">
            <a:off x="1981439" y="5509808"/>
            <a:ext cx="738180" cy="426607"/>
          </a:xfrm>
        </p:spPr>
        <p:txBody>
          <a:bodyPr/>
          <a:lstStyle>
            <a:lvl1pPr algn="r">
              <a:defRPr>
                <a:solidFill>
                  <a:schemeClr val="accent1">
                    <a:lumMod val="75000"/>
                  </a:schemeClr>
                </a:solidFill>
              </a:defRPr>
            </a:lvl1pPr>
          </a:lstStyle>
          <a:p>
            <a:fld id="{0CAA9046-8C8A-4CC0-84B2-AA11F0EA5F8A}" type="slidenum">
              <a:rPr lang="ru-RU" smtClean="0">
                <a:solidFill>
                  <a:srgbClr val="A63212">
                    <a:lumMod val="75000"/>
                  </a:srgbClr>
                </a:solidFill>
              </a:rPr>
              <a:pPr/>
              <a:t>‹#›</a:t>
            </a:fld>
            <a:endParaRPr lang="ru-RU">
              <a:solidFill>
                <a:srgbClr val="A63212">
                  <a:lumMod val="75000"/>
                </a:srgbClr>
              </a:solidFill>
            </a:endParaRPr>
          </a:p>
        </p:txBody>
      </p:sp>
      <p:pic>
        <p:nvPicPr>
          <p:cNvPr id="9" name="Picture 8" descr="coverBand.png"/>
          <p:cNvPicPr>
            <a:picLocks noChangeAspect="1"/>
          </p:cNvPicPr>
          <p:nvPr/>
        </p:nvPicPr>
        <p:blipFill>
          <a:blip r:embed="rId5"/>
          <a:stretch>
            <a:fillRect/>
          </a:stretch>
        </p:blipFill>
        <p:spPr>
          <a:xfrm>
            <a:off x="0" y="5880100"/>
            <a:ext cx="9144000" cy="330200"/>
          </a:xfrm>
          <a:prstGeom prst="rect">
            <a:avLst/>
          </a:prstGeom>
          <a:effectLst>
            <a:outerShdw blurRad="63500" dist="38100" dir="5400000" algn="t" rotWithShape="0">
              <a:prstClr val="black">
                <a:alpha val="59000"/>
              </a:prstClr>
            </a:outerShdw>
          </a:effectLst>
        </p:spPr>
      </p:pic>
    </p:spTree>
    <p:extLst>
      <p:ext uri="{BB962C8B-B14F-4D97-AF65-F5344CB8AC3E}">
        <p14:creationId xmlns:p14="http://schemas.microsoft.com/office/powerpoint/2010/main" val="1247201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14.12.2012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D2FE597-B105-4B97-9238-EABCFEA15E8C}" type="datetimeFigureOut">
              <a:rPr lang="ru-RU" smtClean="0">
                <a:solidFill>
                  <a:prstClr val="black">
                    <a:lumMod val="50000"/>
                    <a:lumOff val="50000"/>
                  </a:prstClr>
                </a:solidFill>
              </a:rPr>
              <a:pPr/>
              <a:t>14.12.2012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0CAA9046-8C8A-4CC0-84B2-AA11F0EA5F8A}"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4134444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551280" y="1497993"/>
            <a:ext cx="8041439" cy="2097259"/>
          </a:xfrm>
        </p:spPr>
        <p:txBody>
          <a:bodyPr anchor="b"/>
          <a:lstStyle>
            <a:lvl1pPr algn="ctr">
              <a:defRPr sz="4800" b="0" cap="none"/>
            </a:lvl1pPr>
          </a:lstStyle>
          <a:p>
            <a:r>
              <a:rPr lang="ru-RU" smtClean="0"/>
              <a:t>Образец заголовка</a:t>
            </a:r>
            <a:endParaRPr lang="en-US" dirty="0"/>
          </a:p>
        </p:txBody>
      </p:sp>
      <p:sp>
        <p:nvSpPr>
          <p:cNvPr id="3" name="Text Placeholder 2"/>
          <p:cNvSpPr>
            <a:spLocks noGrp="1"/>
          </p:cNvSpPr>
          <p:nvPr>
            <p:ph type="body" idx="1"/>
          </p:nvPr>
        </p:nvSpPr>
        <p:spPr>
          <a:xfrm>
            <a:off x="838199" y="3754402"/>
            <a:ext cx="7467601" cy="15001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9D2FE597-B105-4B97-9238-EABCFEA15E8C}" type="datetimeFigureOut">
              <a:rPr lang="ru-RU" smtClean="0">
                <a:solidFill>
                  <a:prstClr val="black">
                    <a:lumMod val="50000"/>
                    <a:lumOff val="50000"/>
                  </a:prstClr>
                </a:solidFill>
              </a:rPr>
              <a:pPr/>
              <a:t>14.12.2012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0CAA9046-8C8A-4CC0-84B2-AA11F0EA5F8A}"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22562282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5" name="Date Placeholder 4"/>
          <p:cNvSpPr>
            <a:spLocks noGrp="1"/>
          </p:cNvSpPr>
          <p:nvPr>
            <p:ph type="dt" sz="half" idx="10"/>
          </p:nvPr>
        </p:nvSpPr>
        <p:spPr/>
        <p:txBody>
          <a:bodyPr/>
          <a:lstStyle/>
          <a:p>
            <a:fld id="{9D2FE597-B105-4B97-9238-EABCFEA15E8C}" type="datetimeFigureOut">
              <a:rPr lang="ru-RU" smtClean="0">
                <a:solidFill>
                  <a:prstClr val="black">
                    <a:lumMod val="50000"/>
                    <a:lumOff val="50000"/>
                  </a:prstClr>
                </a:solidFill>
              </a:rPr>
              <a:pPr/>
              <a:t>14.12.2012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0CAA9046-8C8A-4CC0-84B2-AA11F0EA5F8A}"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9" name="Content Placeholder 8"/>
          <p:cNvSpPr>
            <a:spLocks noGrp="1"/>
          </p:cNvSpPr>
          <p:nvPr>
            <p:ph sz="quarter" idx="13"/>
          </p:nvPr>
        </p:nvSpPr>
        <p:spPr>
          <a:xfrm>
            <a:off x="841248" y="2039112"/>
            <a:ext cx="3657600" cy="39502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Content Placeholder 10"/>
          <p:cNvSpPr>
            <a:spLocks noGrp="1"/>
          </p:cNvSpPr>
          <p:nvPr>
            <p:ph sz="quarter" idx="14"/>
          </p:nvPr>
        </p:nvSpPr>
        <p:spPr>
          <a:xfrm>
            <a:off x="4645152" y="2039112"/>
            <a:ext cx="3657600" cy="395020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183505826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841248" y="2038388"/>
            <a:ext cx="3017520" cy="542395"/>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5291091" y="2038387"/>
            <a:ext cx="3014708" cy="542394"/>
          </a:xfrm>
        </p:spPr>
        <p:txBody>
          <a:bodyPr anchor="b">
            <a:noAutofit/>
          </a:bodyPr>
          <a:lstStyle>
            <a:lvl1pPr marL="0" indent="0" algn="ctr">
              <a:buNone/>
              <a:defRPr sz="2400" b="0">
                <a:solidFill>
                  <a:schemeClr val="tx2"/>
                </a:solidFill>
                <a:latin typeface="+mn-lt"/>
                <a:cs typeface="Bradley Hand ITC TT-Bold"/>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9D2FE597-B105-4B97-9238-EABCFEA15E8C}" type="datetimeFigureOut">
              <a:rPr lang="ru-RU" smtClean="0">
                <a:solidFill>
                  <a:prstClr val="black">
                    <a:lumMod val="50000"/>
                    <a:lumOff val="50000"/>
                  </a:prstClr>
                </a:solidFill>
              </a:rPr>
              <a:pPr/>
              <a:t>14.12.2012</a:t>
            </a:fld>
            <a:endParaRPr lang="ru-RU">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ru-RU">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0CAA9046-8C8A-4CC0-84B2-AA11F0EA5F8A}" type="slidenum">
              <a:rPr lang="ru-RU" smtClean="0">
                <a:solidFill>
                  <a:prstClr val="black">
                    <a:lumMod val="50000"/>
                    <a:lumOff val="50000"/>
                  </a:prstClr>
                </a:solidFill>
              </a:rPr>
              <a:pPr/>
              <a:t>‹#›</a:t>
            </a:fld>
            <a:endParaRPr lang="ru-RU">
              <a:solidFill>
                <a:prstClr val="black">
                  <a:lumMod val="50000"/>
                  <a:lumOff val="50000"/>
                </a:prstClr>
              </a:solidFill>
            </a:endParaRPr>
          </a:p>
        </p:txBody>
      </p:sp>
      <p:sp>
        <p:nvSpPr>
          <p:cNvPr id="16" name="Freeform 22"/>
          <p:cNvSpPr>
            <a:spLocks/>
          </p:cNvSpPr>
          <p:nvPr/>
        </p:nvSpPr>
        <p:spPr bwMode="auto">
          <a:xfrm rot="20274567">
            <a:off x="3933637" y="4281002"/>
            <a:ext cx="1288495" cy="722529"/>
          </a:xfrm>
          <a:custGeom>
            <a:avLst/>
            <a:gdLst/>
            <a:ahLst/>
            <a:cxnLst/>
            <a:rect l="l" t="t" r="r" b="b"/>
            <a:pathLst>
              <a:path w="1288494" h="722529">
                <a:moveTo>
                  <a:pt x="548461" y="537763"/>
                </a:moveTo>
                <a:lnTo>
                  <a:pt x="548461" y="537763"/>
                </a:lnTo>
                <a:lnTo>
                  <a:pt x="548461" y="537763"/>
                </a:lnTo>
                <a:close/>
                <a:moveTo>
                  <a:pt x="547489" y="536791"/>
                </a:moveTo>
                <a:lnTo>
                  <a:pt x="548461" y="537763"/>
                </a:lnTo>
                <a:lnTo>
                  <a:pt x="546516" y="536791"/>
                </a:lnTo>
                <a:lnTo>
                  <a:pt x="544572" y="535818"/>
                </a:lnTo>
                <a:close/>
                <a:moveTo>
                  <a:pt x="338413" y="443436"/>
                </a:moveTo>
                <a:lnTo>
                  <a:pt x="340357" y="444408"/>
                </a:lnTo>
                <a:lnTo>
                  <a:pt x="339385" y="444408"/>
                </a:lnTo>
                <a:close/>
                <a:moveTo>
                  <a:pt x="337440" y="442463"/>
                </a:moveTo>
                <a:lnTo>
                  <a:pt x="338413" y="443436"/>
                </a:lnTo>
                <a:lnTo>
                  <a:pt x="338412" y="443436"/>
                </a:lnTo>
                <a:close/>
                <a:moveTo>
                  <a:pt x="334522" y="440518"/>
                </a:moveTo>
                <a:lnTo>
                  <a:pt x="334523" y="441491"/>
                </a:lnTo>
                <a:lnTo>
                  <a:pt x="333550" y="441491"/>
                </a:lnTo>
                <a:lnTo>
                  <a:pt x="331605" y="439546"/>
                </a:lnTo>
                <a:close/>
                <a:moveTo>
                  <a:pt x="644733" y="565964"/>
                </a:moveTo>
                <a:lnTo>
                  <a:pt x="642788" y="565964"/>
                </a:lnTo>
                <a:lnTo>
                  <a:pt x="641816" y="565964"/>
                </a:lnTo>
                <a:lnTo>
                  <a:pt x="641816" y="565964"/>
                </a:lnTo>
                <a:close/>
                <a:moveTo>
                  <a:pt x="457051" y="488168"/>
                </a:moveTo>
                <a:lnTo>
                  <a:pt x="458996" y="489140"/>
                </a:lnTo>
                <a:lnTo>
                  <a:pt x="458993" y="489139"/>
                </a:lnTo>
                <a:close/>
                <a:moveTo>
                  <a:pt x="243112" y="383144"/>
                </a:moveTo>
                <a:lnTo>
                  <a:pt x="244085" y="384117"/>
                </a:lnTo>
                <a:lnTo>
                  <a:pt x="244085" y="384117"/>
                </a:lnTo>
                <a:close/>
                <a:moveTo>
                  <a:pt x="781848" y="599027"/>
                </a:moveTo>
                <a:lnTo>
                  <a:pt x="781848" y="599027"/>
                </a:lnTo>
                <a:lnTo>
                  <a:pt x="780876" y="599027"/>
                </a:lnTo>
                <a:close/>
                <a:moveTo>
                  <a:pt x="242140" y="366612"/>
                </a:moveTo>
                <a:lnTo>
                  <a:pt x="244085" y="368557"/>
                </a:lnTo>
                <a:lnTo>
                  <a:pt x="241797" y="366956"/>
                </a:lnTo>
                <a:close/>
                <a:moveTo>
                  <a:pt x="141978" y="301458"/>
                </a:moveTo>
                <a:lnTo>
                  <a:pt x="141978" y="301459"/>
                </a:lnTo>
                <a:lnTo>
                  <a:pt x="141977" y="301459"/>
                </a:lnTo>
                <a:close/>
                <a:moveTo>
                  <a:pt x="142950" y="301458"/>
                </a:moveTo>
                <a:lnTo>
                  <a:pt x="142950" y="302430"/>
                </a:lnTo>
                <a:lnTo>
                  <a:pt x="141978" y="301459"/>
                </a:lnTo>
                <a:close/>
                <a:moveTo>
                  <a:pt x="979256" y="620421"/>
                </a:moveTo>
                <a:lnTo>
                  <a:pt x="979165" y="620512"/>
                </a:lnTo>
                <a:lnTo>
                  <a:pt x="978283" y="620421"/>
                </a:lnTo>
                <a:close/>
                <a:moveTo>
                  <a:pt x="93355" y="247974"/>
                </a:moveTo>
                <a:lnTo>
                  <a:pt x="94328" y="248946"/>
                </a:lnTo>
                <a:lnTo>
                  <a:pt x="94328" y="249919"/>
                </a:lnTo>
                <a:close/>
                <a:moveTo>
                  <a:pt x="1075528" y="637925"/>
                </a:moveTo>
                <a:lnTo>
                  <a:pt x="1075528" y="637925"/>
                </a:lnTo>
                <a:lnTo>
                  <a:pt x="1074555" y="637925"/>
                </a:lnTo>
                <a:close/>
                <a:moveTo>
                  <a:pt x="47650" y="177958"/>
                </a:moveTo>
                <a:lnTo>
                  <a:pt x="49595" y="178930"/>
                </a:lnTo>
                <a:lnTo>
                  <a:pt x="49595" y="180875"/>
                </a:lnTo>
                <a:lnTo>
                  <a:pt x="51540" y="183792"/>
                </a:lnTo>
                <a:lnTo>
                  <a:pt x="50568" y="184764"/>
                </a:lnTo>
                <a:lnTo>
                  <a:pt x="49595" y="184765"/>
                </a:lnTo>
                <a:lnTo>
                  <a:pt x="48623" y="183792"/>
                </a:lnTo>
                <a:lnTo>
                  <a:pt x="46678" y="182820"/>
                </a:lnTo>
                <a:lnTo>
                  <a:pt x="45705" y="179903"/>
                </a:lnTo>
                <a:lnTo>
                  <a:pt x="46678" y="179902"/>
                </a:lnTo>
                <a:lnTo>
                  <a:pt x="46678" y="178930"/>
                </a:lnTo>
                <a:close/>
                <a:moveTo>
                  <a:pt x="35008" y="156564"/>
                </a:moveTo>
                <a:lnTo>
                  <a:pt x="36953" y="159157"/>
                </a:lnTo>
                <a:lnTo>
                  <a:pt x="36953" y="159481"/>
                </a:lnTo>
                <a:close/>
                <a:moveTo>
                  <a:pt x="25284" y="133225"/>
                </a:moveTo>
                <a:lnTo>
                  <a:pt x="28201" y="141005"/>
                </a:lnTo>
                <a:lnTo>
                  <a:pt x="30146" y="144894"/>
                </a:lnTo>
                <a:lnTo>
                  <a:pt x="33063" y="147811"/>
                </a:lnTo>
                <a:lnTo>
                  <a:pt x="33063" y="146839"/>
                </a:lnTo>
                <a:lnTo>
                  <a:pt x="34036" y="148784"/>
                </a:lnTo>
                <a:lnTo>
                  <a:pt x="35008" y="151701"/>
                </a:lnTo>
                <a:lnTo>
                  <a:pt x="34036" y="149756"/>
                </a:lnTo>
                <a:lnTo>
                  <a:pt x="33064" y="148784"/>
                </a:lnTo>
                <a:lnTo>
                  <a:pt x="32091" y="149756"/>
                </a:lnTo>
                <a:lnTo>
                  <a:pt x="25284" y="137114"/>
                </a:lnTo>
                <a:lnTo>
                  <a:pt x="26256" y="137115"/>
                </a:lnTo>
                <a:lnTo>
                  <a:pt x="25284" y="136142"/>
                </a:lnTo>
                <a:close/>
                <a:moveTo>
                  <a:pt x="1277796" y="622366"/>
                </a:moveTo>
                <a:lnTo>
                  <a:pt x="1283631" y="625284"/>
                </a:lnTo>
                <a:lnTo>
                  <a:pt x="1285576" y="628201"/>
                </a:lnTo>
                <a:lnTo>
                  <a:pt x="1287521" y="630146"/>
                </a:lnTo>
                <a:lnTo>
                  <a:pt x="1288494" y="634036"/>
                </a:lnTo>
                <a:lnTo>
                  <a:pt x="1287521" y="637926"/>
                </a:lnTo>
                <a:lnTo>
                  <a:pt x="1285576" y="642788"/>
                </a:lnTo>
                <a:lnTo>
                  <a:pt x="1282659" y="646677"/>
                </a:lnTo>
                <a:lnTo>
                  <a:pt x="1277797" y="650567"/>
                </a:lnTo>
                <a:lnTo>
                  <a:pt x="1271962" y="654457"/>
                </a:lnTo>
                <a:lnTo>
                  <a:pt x="1264183" y="658347"/>
                </a:lnTo>
                <a:lnTo>
                  <a:pt x="1255431" y="662237"/>
                </a:lnTo>
                <a:lnTo>
                  <a:pt x="1235982" y="670016"/>
                </a:lnTo>
                <a:lnTo>
                  <a:pt x="1215560" y="676824"/>
                </a:lnTo>
                <a:lnTo>
                  <a:pt x="1207780" y="680713"/>
                </a:lnTo>
                <a:lnTo>
                  <a:pt x="1199028" y="685575"/>
                </a:lnTo>
                <a:lnTo>
                  <a:pt x="1179579" y="698217"/>
                </a:lnTo>
                <a:lnTo>
                  <a:pt x="1146516" y="722528"/>
                </a:lnTo>
                <a:lnTo>
                  <a:pt x="1140681" y="722529"/>
                </a:lnTo>
                <a:lnTo>
                  <a:pt x="1137764" y="721556"/>
                </a:lnTo>
                <a:lnTo>
                  <a:pt x="1129985" y="714748"/>
                </a:lnTo>
                <a:lnTo>
                  <a:pt x="1137764" y="708914"/>
                </a:lnTo>
                <a:lnTo>
                  <a:pt x="1146516" y="703079"/>
                </a:lnTo>
                <a:lnTo>
                  <a:pt x="1156241" y="696273"/>
                </a:lnTo>
                <a:lnTo>
                  <a:pt x="1168883" y="690437"/>
                </a:lnTo>
                <a:lnTo>
                  <a:pt x="1209726" y="669044"/>
                </a:lnTo>
                <a:lnTo>
                  <a:pt x="1220422" y="662237"/>
                </a:lnTo>
                <a:lnTo>
                  <a:pt x="1229174" y="655429"/>
                </a:lnTo>
                <a:lnTo>
                  <a:pt x="1237926" y="647649"/>
                </a:lnTo>
                <a:lnTo>
                  <a:pt x="1243761" y="639870"/>
                </a:lnTo>
                <a:lnTo>
                  <a:pt x="1243761" y="639870"/>
                </a:lnTo>
                <a:lnTo>
                  <a:pt x="1245706" y="638898"/>
                </a:lnTo>
                <a:lnTo>
                  <a:pt x="1243275" y="638898"/>
                </a:lnTo>
                <a:lnTo>
                  <a:pt x="1242789" y="637925"/>
                </a:lnTo>
                <a:lnTo>
                  <a:pt x="1240844" y="635981"/>
                </a:lnTo>
                <a:lnTo>
                  <a:pt x="1237926" y="634036"/>
                </a:lnTo>
                <a:lnTo>
                  <a:pt x="1226257" y="630145"/>
                </a:lnTo>
                <a:lnTo>
                  <a:pt x="1207780" y="625284"/>
                </a:lnTo>
                <a:lnTo>
                  <a:pt x="1182496" y="620421"/>
                </a:lnTo>
                <a:lnTo>
                  <a:pt x="1113453" y="607780"/>
                </a:lnTo>
                <a:lnTo>
                  <a:pt x="1074555" y="600000"/>
                </a:lnTo>
                <a:lnTo>
                  <a:pt x="1060940" y="596110"/>
                </a:lnTo>
                <a:lnTo>
                  <a:pt x="1048299" y="592221"/>
                </a:lnTo>
                <a:lnTo>
                  <a:pt x="1036630" y="587358"/>
                </a:lnTo>
                <a:lnTo>
                  <a:pt x="1027877" y="583469"/>
                </a:lnTo>
                <a:lnTo>
                  <a:pt x="1020098" y="579579"/>
                </a:lnTo>
                <a:lnTo>
                  <a:pt x="1014263" y="574716"/>
                </a:lnTo>
                <a:lnTo>
                  <a:pt x="1009401" y="569854"/>
                </a:lnTo>
                <a:lnTo>
                  <a:pt x="1006483" y="564992"/>
                </a:lnTo>
                <a:lnTo>
                  <a:pt x="1002594" y="554295"/>
                </a:lnTo>
                <a:lnTo>
                  <a:pt x="1030795" y="566937"/>
                </a:lnTo>
                <a:lnTo>
                  <a:pt x="1058996" y="577634"/>
                </a:lnTo>
                <a:lnTo>
                  <a:pt x="1087197" y="587358"/>
                </a:lnTo>
                <a:lnTo>
                  <a:pt x="1116371" y="596110"/>
                </a:lnTo>
                <a:lnTo>
                  <a:pt x="1145544" y="602917"/>
                </a:lnTo>
                <a:lnTo>
                  <a:pt x="1174717" y="609725"/>
                </a:lnTo>
                <a:lnTo>
                  <a:pt x="1204863" y="614587"/>
                </a:lnTo>
                <a:lnTo>
                  <a:pt x="1234036" y="618476"/>
                </a:lnTo>
                <a:lnTo>
                  <a:pt x="1248623" y="618476"/>
                </a:lnTo>
                <a:lnTo>
                  <a:pt x="1260293" y="619449"/>
                </a:lnTo>
                <a:lnTo>
                  <a:pt x="1270017" y="620422"/>
                </a:lnTo>
                <a:close/>
                <a:moveTo>
                  <a:pt x="13614" y="101134"/>
                </a:moveTo>
                <a:lnTo>
                  <a:pt x="15560" y="104051"/>
                </a:lnTo>
                <a:lnTo>
                  <a:pt x="16532" y="104052"/>
                </a:lnTo>
                <a:lnTo>
                  <a:pt x="15559" y="105024"/>
                </a:lnTo>
                <a:lnTo>
                  <a:pt x="16532" y="109886"/>
                </a:lnTo>
                <a:lnTo>
                  <a:pt x="16532" y="110859"/>
                </a:lnTo>
                <a:lnTo>
                  <a:pt x="15559" y="110858"/>
                </a:lnTo>
                <a:lnTo>
                  <a:pt x="14587" y="108913"/>
                </a:lnTo>
                <a:lnTo>
                  <a:pt x="15559" y="108913"/>
                </a:lnTo>
                <a:lnTo>
                  <a:pt x="15559" y="106969"/>
                </a:lnTo>
                <a:lnTo>
                  <a:pt x="14587" y="105024"/>
                </a:lnTo>
                <a:lnTo>
                  <a:pt x="14587" y="103079"/>
                </a:lnTo>
                <a:close/>
                <a:moveTo>
                  <a:pt x="5835" y="22366"/>
                </a:moveTo>
                <a:lnTo>
                  <a:pt x="5835" y="23338"/>
                </a:lnTo>
                <a:lnTo>
                  <a:pt x="5658" y="22542"/>
                </a:lnTo>
                <a:close/>
                <a:moveTo>
                  <a:pt x="3890" y="14586"/>
                </a:moveTo>
                <a:lnTo>
                  <a:pt x="4862" y="15559"/>
                </a:lnTo>
                <a:lnTo>
                  <a:pt x="4862" y="18476"/>
                </a:lnTo>
                <a:lnTo>
                  <a:pt x="4668" y="18087"/>
                </a:lnTo>
                <a:close/>
                <a:moveTo>
                  <a:pt x="1884" y="3039"/>
                </a:moveTo>
                <a:lnTo>
                  <a:pt x="3890" y="9724"/>
                </a:lnTo>
                <a:lnTo>
                  <a:pt x="3890" y="10697"/>
                </a:lnTo>
                <a:lnTo>
                  <a:pt x="2917" y="9724"/>
                </a:lnTo>
                <a:lnTo>
                  <a:pt x="2917" y="8752"/>
                </a:lnTo>
                <a:lnTo>
                  <a:pt x="1945" y="8751"/>
                </a:lnTo>
                <a:lnTo>
                  <a:pt x="1945" y="13613"/>
                </a:lnTo>
                <a:lnTo>
                  <a:pt x="2917" y="13613"/>
                </a:lnTo>
                <a:lnTo>
                  <a:pt x="2917" y="14586"/>
                </a:lnTo>
                <a:lnTo>
                  <a:pt x="4668" y="18087"/>
                </a:lnTo>
                <a:lnTo>
                  <a:pt x="5658" y="22542"/>
                </a:lnTo>
                <a:lnTo>
                  <a:pt x="4862" y="23338"/>
                </a:lnTo>
                <a:lnTo>
                  <a:pt x="4862" y="24310"/>
                </a:lnTo>
                <a:lnTo>
                  <a:pt x="5835" y="25283"/>
                </a:lnTo>
                <a:lnTo>
                  <a:pt x="6807" y="27228"/>
                </a:lnTo>
                <a:lnTo>
                  <a:pt x="7780" y="34035"/>
                </a:lnTo>
                <a:lnTo>
                  <a:pt x="7780" y="36952"/>
                </a:lnTo>
                <a:lnTo>
                  <a:pt x="8752" y="40842"/>
                </a:lnTo>
                <a:lnTo>
                  <a:pt x="9725" y="44732"/>
                </a:lnTo>
                <a:lnTo>
                  <a:pt x="9724" y="48622"/>
                </a:lnTo>
                <a:lnTo>
                  <a:pt x="7780" y="44732"/>
                </a:lnTo>
                <a:lnTo>
                  <a:pt x="5835" y="40842"/>
                </a:lnTo>
                <a:lnTo>
                  <a:pt x="6807" y="48622"/>
                </a:lnTo>
                <a:lnTo>
                  <a:pt x="8752" y="50567"/>
                </a:lnTo>
                <a:lnTo>
                  <a:pt x="10697" y="55429"/>
                </a:lnTo>
                <a:lnTo>
                  <a:pt x="10697" y="56401"/>
                </a:lnTo>
                <a:lnTo>
                  <a:pt x="12642" y="60291"/>
                </a:lnTo>
                <a:lnTo>
                  <a:pt x="13614" y="62236"/>
                </a:lnTo>
                <a:lnTo>
                  <a:pt x="14587" y="65153"/>
                </a:lnTo>
                <a:lnTo>
                  <a:pt x="17504" y="79740"/>
                </a:lnTo>
                <a:lnTo>
                  <a:pt x="20422" y="91410"/>
                </a:lnTo>
                <a:lnTo>
                  <a:pt x="19449" y="92382"/>
                </a:lnTo>
                <a:lnTo>
                  <a:pt x="22367" y="96271"/>
                </a:lnTo>
                <a:lnTo>
                  <a:pt x="23339" y="100162"/>
                </a:lnTo>
                <a:lnTo>
                  <a:pt x="27229" y="109886"/>
                </a:lnTo>
                <a:lnTo>
                  <a:pt x="29174" y="116693"/>
                </a:lnTo>
                <a:lnTo>
                  <a:pt x="32091" y="123501"/>
                </a:lnTo>
                <a:lnTo>
                  <a:pt x="35008" y="129335"/>
                </a:lnTo>
                <a:lnTo>
                  <a:pt x="35981" y="133225"/>
                </a:lnTo>
                <a:lnTo>
                  <a:pt x="41816" y="144894"/>
                </a:lnTo>
                <a:lnTo>
                  <a:pt x="47650" y="154619"/>
                </a:lnTo>
                <a:lnTo>
                  <a:pt x="58347" y="176013"/>
                </a:lnTo>
                <a:lnTo>
                  <a:pt x="56402" y="174068"/>
                </a:lnTo>
                <a:lnTo>
                  <a:pt x="57375" y="176012"/>
                </a:lnTo>
                <a:lnTo>
                  <a:pt x="57375" y="176985"/>
                </a:lnTo>
                <a:lnTo>
                  <a:pt x="57374" y="177957"/>
                </a:lnTo>
                <a:lnTo>
                  <a:pt x="58347" y="178930"/>
                </a:lnTo>
                <a:lnTo>
                  <a:pt x="58347" y="177957"/>
                </a:lnTo>
                <a:lnTo>
                  <a:pt x="59319" y="179902"/>
                </a:lnTo>
                <a:lnTo>
                  <a:pt x="63209" y="183792"/>
                </a:lnTo>
                <a:lnTo>
                  <a:pt x="66127" y="188654"/>
                </a:lnTo>
                <a:lnTo>
                  <a:pt x="70017" y="194489"/>
                </a:lnTo>
                <a:lnTo>
                  <a:pt x="76824" y="203241"/>
                </a:lnTo>
                <a:lnTo>
                  <a:pt x="76823" y="204213"/>
                </a:lnTo>
                <a:lnTo>
                  <a:pt x="79741" y="208103"/>
                </a:lnTo>
                <a:lnTo>
                  <a:pt x="83631" y="212966"/>
                </a:lnTo>
                <a:lnTo>
                  <a:pt x="90438" y="223662"/>
                </a:lnTo>
                <a:lnTo>
                  <a:pt x="90438" y="225607"/>
                </a:lnTo>
                <a:lnTo>
                  <a:pt x="92383" y="228525"/>
                </a:lnTo>
                <a:lnTo>
                  <a:pt x="97245" y="232415"/>
                </a:lnTo>
                <a:lnTo>
                  <a:pt x="102107" y="238249"/>
                </a:lnTo>
                <a:lnTo>
                  <a:pt x="113776" y="251863"/>
                </a:lnTo>
                <a:lnTo>
                  <a:pt x="133226" y="272285"/>
                </a:lnTo>
                <a:lnTo>
                  <a:pt x="142950" y="282982"/>
                </a:lnTo>
                <a:lnTo>
                  <a:pt x="153647" y="292707"/>
                </a:lnTo>
                <a:lnTo>
                  <a:pt x="153647" y="294651"/>
                </a:lnTo>
                <a:lnTo>
                  <a:pt x="165316" y="303403"/>
                </a:lnTo>
                <a:lnTo>
                  <a:pt x="176013" y="314100"/>
                </a:lnTo>
                <a:lnTo>
                  <a:pt x="187683" y="323824"/>
                </a:lnTo>
                <a:lnTo>
                  <a:pt x="197407" y="332577"/>
                </a:lnTo>
                <a:lnTo>
                  <a:pt x="195462" y="332576"/>
                </a:lnTo>
                <a:lnTo>
                  <a:pt x="201297" y="337439"/>
                </a:lnTo>
                <a:lnTo>
                  <a:pt x="203242" y="338411"/>
                </a:lnTo>
                <a:lnTo>
                  <a:pt x="204214" y="338411"/>
                </a:lnTo>
                <a:lnTo>
                  <a:pt x="204214" y="337439"/>
                </a:lnTo>
                <a:lnTo>
                  <a:pt x="211021" y="343273"/>
                </a:lnTo>
                <a:lnTo>
                  <a:pt x="213939" y="346191"/>
                </a:lnTo>
                <a:lnTo>
                  <a:pt x="215883" y="348136"/>
                </a:lnTo>
                <a:lnTo>
                  <a:pt x="220746" y="352026"/>
                </a:lnTo>
                <a:lnTo>
                  <a:pt x="225608" y="353970"/>
                </a:lnTo>
                <a:lnTo>
                  <a:pt x="234360" y="361750"/>
                </a:lnTo>
                <a:lnTo>
                  <a:pt x="241797" y="366956"/>
                </a:lnTo>
                <a:lnTo>
                  <a:pt x="241167" y="367584"/>
                </a:lnTo>
                <a:lnTo>
                  <a:pt x="243112" y="368557"/>
                </a:lnTo>
                <a:lnTo>
                  <a:pt x="248947" y="373420"/>
                </a:lnTo>
                <a:lnTo>
                  <a:pt x="250892" y="374392"/>
                </a:lnTo>
                <a:lnTo>
                  <a:pt x="251864" y="374392"/>
                </a:lnTo>
                <a:lnTo>
                  <a:pt x="251864" y="373419"/>
                </a:lnTo>
                <a:lnTo>
                  <a:pt x="257699" y="378282"/>
                </a:lnTo>
                <a:lnTo>
                  <a:pt x="265479" y="383144"/>
                </a:lnTo>
                <a:lnTo>
                  <a:pt x="273258" y="388006"/>
                </a:lnTo>
                <a:lnTo>
                  <a:pt x="279093" y="392869"/>
                </a:lnTo>
                <a:lnTo>
                  <a:pt x="280065" y="392868"/>
                </a:lnTo>
                <a:lnTo>
                  <a:pt x="282010" y="393841"/>
                </a:lnTo>
                <a:lnTo>
                  <a:pt x="293679" y="401621"/>
                </a:lnTo>
                <a:lnTo>
                  <a:pt x="299514" y="404538"/>
                </a:lnTo>
                <a:lnTo>
                  <a:pt x="304376" y="407455"/>
                </a:lnTo>
                <a:lnTo>
                  <a:pt x="304377" y="408428"/>
                </a:lnTo>
                <a:lnTo>
                  <a:pt x="303404" y="408427"/>
                </a:lnTo>
                <a:lnTo>
                  <a:pt x="305349" y="409400"/>
                </a:lnTo>
                <a:lnTo>
                  <a:pt x="306321" y="409400"/>
                </a:lnTo>
                <a:lnTo>
                  <a:pt x="308266" y="409400"/>
                </a:lnTo>
                <a:lnTo>
                  <a:pt x="317991" y="415235"/>
                </a:lnTo>
                <a:lnTo>
                  <a:pt x="326743" y="421069"/>
                </a:lnTo>
                <a:lnTo>
                  <a:pt x="335495" y="427876"/>
                </a:lnTo>
                <a:lnTo>
                  <a:pt x="345219" y="432738"/>
                </a:lnTo>
                <a:lnTo>
                  <a:pt x="408428" y="464829"/>
                </a:lnTo>
                <a:lnTo>
                  <a:pt x="408429" y="465802"/>
                </a:lnTo>
                <a:lnTo>
                  <a:pt x="414263" y="467747"/>
                </a:lnTo>
                <a:lnTo>
                  <a:pt x="420098" y="470664"/>
                </a:lnTo>
                <a:lnTo>
                  <a:pt x="424960" y="473582"/>
                </a:lnTo>
                <a:lnTo>
                  <a:pt x="430795" y="475527"/>
                </a:lnTo>
                <a:lnTo>
                  <a:pt x="433712" y="477472"/>
                </a:lnTo>
                <a:lnTo>
                  <a:pt x="435657" y="477471"/>
                </a:lnTo>
                <a:lnTo>
                  <a:pt x="435657" y="478444"/>
                </a:lnTo>
                <a:lnTo>
                  <a:pt x="440519" y="480389"/>
                </a:lnTo>
                <a:lnTo>
                  <a:pt x="446354" y="483306"/>
                </a:lnTo>
                <a:lnTo>
                  <a:pt x="452189" y="486223"/>
                </a:lnTo>
                <a:lnTo>
                  <a:pt x="458993" y="489139"/>
                </a:lnTo>
                <a:lnTo>
                  <a:pt x="462885" y="491085"/>
                </a:lnTo>
                <a:lnTo>
                  <a:pt x="468720" y="493031"/>
                </a:lnTo>
                <a:lnTo>
                  <a:pt x="481362" y="498865"/>
                </a:lnTo>
                <a:lnTo>
                  <a:pt x="477472" y="497893"/>
                </a:lnTo>
                <a:lnTo>
                  <a:pt x="480389" y="499838"/>
                </a:lnTo>
                <a:lnTo>
                  <a:pt x="483307" y="499837"/>
                </a:lnTo>
                <a:lnTo>
                  <a:pt x="486225" y="500810"/>
                </a:lnTo>
                <a:lnTo>
                  <a:pt x="487197" y="502755"/>
                </a:lnTo>
                <a:lnTo>
                  <a:pt x="489142" y="502755"/>
                </a:lnTo>
                <a:lnTo>
                  <a:pt x="488169" y="501782"/>
                </a:lnTo>
                <a:lnTo>
                  <a:pt x="502756" y="508590"/>
                </a:lnTo>
                <a:lnTo>
                  <a:pt x="517343" y="513452"/>
                </a:lnTo>
                <a:lnTo>
                  <a:pt x="548461" y="524149"/>
                </a:lnTo>
                <a:lnTo>
                  <a:pt x="554296" y="527066"/>
                </a:lnTo>
                <a:lnTo>
                  <a:pt x="555268" y="528039"/>
                </a:lnTo>
                <a:lnTo>
                  <a:pt x="555268" y="529011"/>
                </a:lnTo>
                <a:lnTo>
                  <a:pt x="560130" y="529984"/>
                </a:lnTo>
                <a:lnTo>
                  <a:pt x="561103" y="529984"/>
                </a:lnTo>
                <a:lnTo>
                  <a:pt x="564020" y="530956"/>
                </a:lnTo>
                <a:lnTo>
                  <a:pt x="565965" y="532901"/>
                </a:lnTo>
                <a:lnTo>
                  <a:pt x="567910" y="533873"/>
                </a:lnTo>
                <a:lnTo>
                  <a:pt x="570827" y="534846"/>
                </a:lnTo>
                <a:lnTo>
                  <a:pt x="570827" y="533873"/>
                </a:lnTo>
                <a:lnTo>
                  <a:pt x="571800" y="533873"/>
                </a:lnTo>
                <a:lnTo>
                  <a:pt x="573745" y="533873"/>
                </a:lnTo>
                <a:lnTo>
                  <a:pt x="582497" y="538735"/>
                </a:lnTo>
                <a:lnTo>
                  <a:pt x="586386" y="539708"/>
                </a:lnTo>
                <a:lnTo>
                  <a:pt x="591248" y="541653"/>
                </a:lnTo>
                <a:lnTo>
                  <a:pt x="590276" y="541653"/>
                </a:lnTo>
                <a:lnTo>
                  <a:pt x="597084" y="542625"/>
                </a:lnTo>
                <a:lnTo>
                  <a:pt x="603891" y="544570"/>
                </a:lnTo>
                <a:lnTo>
                  <a:pt x="609725" y="546515"/>
                </a:lnTo>
                <a:lnTo>
                  <a:pt x="615560" y="546515"/>
                </a:lnTo>
                <a:lnTo>
                  <a:pt x="650568" y="556239"/>
                </a:lnTo>
                <a:lnTo>
                  <a:pt x="684604" y="565964"/>
                </a:lnTo>
                <a:lnTo>
                  <a:pt x="752675" y="581523"/>
                </a:lnTo>
                <a:lnTo>
                  <a:pt x="786711" y="589303"/>
                </a:lnTo>
                <a:lnTo>
                  <a:pt x="819774" y="596110"/>
                </a:lnTo>
                <a:lnTo>
                  <a:pt x="888818" y="608752"/>
                </a:lnTo>
                <a:lnTo>
                  <a:pt x="899515" y="611669"/>
                </a:lnTo>
                <a:lnTo>
                  <a:pt x="912157" y="613614"/>
                </a:lnTo>
                <a:lnTo>
                  <a:pt x="911184" y="613614"/>
                </a:lnTo>
                <a:lnTo>
                  <a:pt x="913129" y="613614"/>
                </a:lnTo>
                <a:lnTo>
                  <a:pt x="916046" y="613614"/>
                </a:lnTo>
                <a:lnTo>
                  <a:pt x="918964" y="613614"/>
                </a:lnTo>
                <a:lnTo>
                  <a:pt x="921881" y="613614"/>
                </a:lnTo>
                <a:lnTo>
                  <a:pt x="946193" y="617504"/>
                </a:lnTo>
                <a:lnTo>
                  <a:pt x="972448" y="620421"/>
                </a:lnTo>
                <a:lnTo>
                  <a:pt x="969531" y="620421"/>
                </a:lnTo>
                <a:lnTo>
                  <a:pt x="969531" y="621394"/>
                </a:lnTo>
                <a:lnTo>
                  <a:pt x="971476" y="621394"/>
                </a:lnTo>
                <a:lnTo>
                  <a:pt x="975366" y="620421"/>
                </a:lnTo>
                <a:lnTo>
                  <a:pt x="975366" y="621393"/>
                </a:lnTo>
                <a:lnTo>
                  <a:pt x="978283" y="621394"/>
                </a:lnTo>
                <a:lnTo>
                  <a:pt x="979165" y="620512"/>
                </a:lnTo>
                <a:lnTo>
                  <a:pt x="1044409" y="627228"/>
                </a:lnTo>
                <a:lnTo>
                  <a:pt x="1077472" y="631118"/>
                </a:lnTo>
                <a:lnTo>
                  <a:pt x="1110536" y="633063"/>
                </a:lnTo>
                <a:lnTo>
                  <a:pt x="1119288" y="634036"/>
                </a:lnTo>
                <a:lnTo>
                  <a:pt x="1129013" y="634035"/>
                </a:lnTo>
                <a:lnTo>
                  <a:pt x="1147489" y="635008"/>
                </a:lnTo>
                <a:lnTo>
                  <a:pt x="1171801" y="636953"/>
                </a:lnTo>
                <a:lnTo>
                  <a:pt x="1196111" y="638897"/>
                </a:lnTo>
                <a:lnTo>
                  <a:pt x="1220423" y="638898"/>
                </a:lnTo>
                <a:lnTo>
                  <a:pt x="1243275" y="638898"/>
                </a:lnTo>
                <a:lnTo>
                  <a:pt x="1243761" y="639870"/>
                </a:lnTo>
                <a:lnTo>
                  <a:pt x="1241817" y="640842"/>
                </a:lnTo>
                <a:lnTo>
                  <a:pt x="1235982" y="642788"/>
                </a:lnTo>
                <a:lnTo>
                  <a:pt x="1227230" y="643760"/>
                </a:lnTo>
                <a:lnTo>
                  <a:pt x="1212643" y="644732"/>
                </a:lnTo>
                <a:lnTo>
                  <a:pt x="1197084" y="644732"/>
                </a:lnTo>
                <a:lnTo>
                  <a:pt x="1180552" y="644732"/>
                </a:lnTo>
                <a:lnTo>
                  <a:pt x="1164993" y="644732"/>
                </a:lnTo>
                <a:lnTo>
                  <a:pt x="1164021" y="644732"/>
                </a:lnTo>
                <a:lnTo>
                  <a:pt x="1164021" y="643760"/>
                </a:lnTo>
                <a:lnTo>
                  <a:pt x="1163048" y="642788"/>
                </a:lnTo>
                <a:lnTo>
                  <a:pt x="1161103" y="642788"/>
                </a:lnTo>
                <a:lnTo>
                  <a:pt x="1144571" y="643760"/>
                </a:lnTo>
                <a:lnTo>
                  <a:pt x="1126095" y="642788"/>
                </a:lnTo>
                <a:lnTo>
                  <a:pt x="1106646" y="640843"/>
                </a:lnTo>
                <a:lnTo>
                  <a:pt x="1088170" y="637926"/>
                </a:lnTo>
                <a:lnTo>
                  <a:pt x="1089142" y="637925"/>
                </a:lnTo>
                <a:lnTo>
                  <a:pt x="1082335" y="637926"/>
                </a:lnTo>
                <a:lnTo>
                  <a:pt x="1075528" y="637925"/>
                </a:lnTo>
                <a:lnTo>
                  <a:pt x="1075528" y="636953"/>
                </a:lnTo>
                <a:lnTo>
                  <a:pt x="1073583" y="636953"/>
                </a:lnTo>
                <a:lnTo>
                  <a:pt x="1069693" y="636953"/>
                </a:lnTo>
                <a:lnTo>
                  <a:pt x="1064831" y="637926"/>
                </a:lnTo>
                <a:lnTo>
                  <a:pt x="1062886" y="636953"/>
                </a:lnTo>
                <a:lnTo>
                  <a:pt x="1060942" y="635981"/>
                </a:lnTo>
                <a:lnTo>
                  <a:pt x="1058024" y="636953"/>
                </a:lnTo>
                <a:lnTo>
                  <a:pt x="1051217" y="636953"/>
                </a:lnTo>
                <a:lnTo>
                  <a:pt x="1044409" y="636953"/>
                </a:lnTo>
                <a:lnTo>
                  <a:pt x="1036630" y="635980"/>
                </a:lnTo>
                <a:lnTo>
                  <a:pt x="1028850" y="635008"/>
                </a:lnTo>
                <a:lnTo>
                  <a:pt x="1029823" y="635008"/>
                </a:lnTo>
                <a:lnTo>
                  <a:pt x="1017181" y="634036"/>
                </a:lnTo>
                <a:lnTo>
                  <a:pt x="1002594" y="633063"/>
                </a:lnTo>
                <a:lnTo>
                  <a:pt x="974393" y="631118"/>
                </a:lnTo>
                <a:lnTo>
                  <a:pt x="975366" y="630146"/>
                </a:lnTo>
                <a:lnTo>
                  <a:pt x="975365" y="629173"/>
                </a:lnTo>
                <a:lnTo>
                  <a:pt x="973421" y="630146"/>
                </a:lnTo>
                <a:lnTo>
                  <a:pt x="970504" y="630146"/>
                </a:lnTo>
                <a:lnTo>
                  <a:pt x="963696" y="630145"/>
                </a:lnTo>
                <a:lnTo>
                  <a:pt x="960779" y="629173"/>
                </a:lnTo>
                <a:lnTo>
                  <a:pt x="957862" y="629173"/>
                </a:lnTo>
                <a:lnTo>
                  <a:pt x="953972" y="629173"/>
                </a:lnTo>
                <a:lnTo>
                  <a:pt x="949111" y="628201"/>
                </a:lnTo>
                <a:lnTo>
                  <a:pt x="950082" y="628201"/>
                </a:lnTo>
                <a:lnTo>
                  <a:pt x="949110" y="628201"/>
                </a:lnTo>
                <a:lnTo>
                  <a:pt x="949111" y="628201"/>
                </a:lnTo>
                <a:lnTo>
                  <a:pt x="947165" y="628201"/>
                </a:lnTo>
                <a:lnTo>
                  <a:pt x="944247" y="628201"/>
                </a:lnTo>
                <a:lnTo>
                  <a:pt x="942303" y="627228"/>
                </a:lnTo>
                <a:lnTo>
                  <a:pt x="940358" y="628201"/>
                </a:lnTo>
                <a:lnTo>
                  <a:pt x="937441" y="626256"/>
                </a:lnTo>
                <a:lnTo>
                  <a:pt x="935496" y="627228"/>
                </a:lnTo>
                <a:lnTo>
                  <a:pt x="933550" y="626256"/>
                </a:lnTo>
                <a:lnTo>
                  <a:pt x="930633" y="625283"/>
                </a:lnTo>
                <a:lnTo>
                  <a:pt x="927716" y="625283"/>
                </a:lnTo>
                <a:lnTo>
                  <a:pt x="923826" y="625283"/>
                </a:lnTo>
                <a:lnTo>
                  <a:pt x="919936" y="624311"/>
                </a:lnTo>
                <a:lnTo>
                  <a:pt x="911184" y="622366"/>
                </a:lnTo>
                <a:lnTo>
                  <a:pt x="909239" y="622366"/>
                </a:lnTo>
                <a:lnTo>
                  <a:pt x="908267" y="623339"/>
                </a:lnTo>
                <a:lnTo>
                  <a:pt x="908267" y="622366"/>
                </a:lnTo>
                <a:lnTo>
                  <a:pt x="910212" y="622366"/>
                </a:lnTo>
                <a:lnTo>
                  <a:pt x="912157" y="622366"/>
                </a:lnTo>
                <a:lnTo>
                  <a:pt x="911184" y="621394"/>
                </a:lnTo>
                <a:lnTo>
                  <a:pt x="893680" y="619449"/>
                </a:lnTo>
                <a:lnTo>
                  <a:pt x="875204" y="617504"/>
                </a:lnTo>
                <a:lnTo>
                  <a:pt x="840196" y="610697"/>
                </a:lnTo>
                <a:lnTo>
                  <a:pt x="836306" y="609725"/>
                </a:lnTo>
                <a:lnTo>
                  <a:pt x="835333" y="608752"/>
                </a:lnTo>
                <a:lnTo>
                  <a:pt x="829499" y="607779"/>
                </a:lnTo>
                <a:lnTo>
                  <a:pt x="823664" y="607779"/>
                </a:lnTo>
                <a:lnTo>
                  <a:pt x="821719" y="605834"/>
                </a:lnTo>
                <a:lnTo>
                  <a:pt x="818802" y="605834"/>
                </a:lnTo>
                <a:lnTo>
                  <a:pt x="816856" y="605835"/>
                </a:lnTo>
                <a:lnTo>
                  <a:pt x="814912" y="605834"/>
                </a:lnTo>
                <a:lnTo>
                  <a:pt x="811994" y="605835"/>
                </a:lnTo>
                <a:lnTo>
                  <a:pt x="813939" y="604862"/>
                </a:lnTo>
                <a:lnTo>
                  <a:pt x="813939" y="603889"/>
                </a:lnTo>
                <a:lnTo>
                  <a:pt x="807132" y="603890"/>
                </a:lnTo>
                <a:lnTo>
                  <a:pt x="799352" y="602917"/>
                </a:lnTo>
                <a:lnTo>
                  <a:pt x="801298" y="602917"/>
                </a:lnTo>
                <a:lnTo>
                  <a:pt x="801297" y="601945"/>
                </a:lnTo>
                <a:lnTo>
                  <a:pt x="797407" y="601944"/>
                </a:lnTo>
                <a:lnTo>
                  <a:pt x="794490" y="600972"/>
                </a:lnTo>
                <a:lnTo>
                  <a:pt x="787683" y="600000"/>
                </a:lnTo>
                <a:lnTo>
                  <a:pt x="789628" y="599027"/>
                </a:lnTo>
                <a:lnTo>
                  <a:pt x="785738" y="598055"/>
                </a:lnTo>
                <a:lnTo>
                  <a:pt x="784765" y="599027"/>
                </a:lnTo>
                <a:lnTo>
                  <a:pt x="783793" y="599027"/>
                </a:lnTo>
                <a:lnTo>
                  <a:pt x="781848" y="599027"/>
                </a:lnTo>
                <a:lnTo>
                  <a:pt x="781849" y="598055"/>
                </a:lnTo>
                <a:lnTo>
                  <a:pt x="776986" y="598055"/>
                </a:lnTo>
                <a:lnTo>
                  <a:pt x="771152" y="597082"/>
                </a:lnTo>
                <a:lnTo>
                  <a:pt x="760455" y="595137"/>
                </a:lnTo>
                <a:lnTo>
                  <a:pt x="750730" y="592220"/>
                </a:lnTo>
                <a:lnTo>
                  <a:pt x="741006" y="590275"/>
                </a:lnTo>
                <a:lnTo>
                  <a:pt x="740034" y="589303"/>
                </a:lnTo>
                <a:lnTo>
                  <a:pt x="739061" y="589303"/>
                </a:lnTo>
                <a:lnTo>
                  <a:pt x="738088" y="588330"/>
                </a:lnTo>
                <a:lnTo>
                  <a:pt x="735171" y="587358"/>
                </a:lnTo>
                <a:lnTo>
                  <a:pt x="734199" y="587358"/>
                </a:lnTo>
                <a:lnTo>
                  <a:pt x="733226" y="587358"/>
                </a:lnTo>
                <a:lnTo>
                  <a:pt x="729336" y="587358"/>
                </a:lnTo>
                <a:lnTo>
                  <a:pt x="726419" y="587358"/>
                </a:lnTo>
                <a:lnTo>
                  <a:pt x="727392" y="588331"/>
                </a:lnTo>
                <a:lnTo>
                  <a:pt x="716694" y="585413"/>
                </a:lnTo>
                <a:lnTo>
                  <a:pt x="707942" y="583468"/>
                </a:lnTo>
                <a:lnTo>
                  <a:pt x="708915" y="582496"/>
                </a:lnTo>
                <a:lnTo>
                  <a:pt x="708915" y="581523"/>
                </a:lnTo>
                <a:lnTo>
                  <a:pt x="710860" y="581523"/>
                </a:lnTo>
                <a:lnTo>
                  <a:pt x="707942" y="579578"/>
                </a:lnTo>
                <a:lnTo>
                  <a:pt x="709888" y="579578"/>
                </a:lnTo>
                <a:lnTo>
                  <a:pt x="704052" y="578606"/>
                </a:lnTo>
                <a:lnTo>
                  <a:pt x="699190" y="577634"/>
                </a:lnTo>
                <a:lnTo>
                  <a:pt x="691411" y="577633"/>
                </a:lnTo>
                <a:lnTo>
                  <a:pt x="687521" y="576661"/>
                </a:lnTo>
                <a:lnTo>
                  <a:pt x="682659" y="575689"/>
                </a:lnTo>
                <a:lnTo>
                  <a:pt x="683631" y="575688"/>
                </a:lnTo>
                <a:lnTo>
                  <a:pt x="683631" y="574716"/>
                </a:lnTo>
                <a:lnTo>
                  <a:pt x="682659" y="574716"/>
                </a:lnTo>
                <a:lnTo>
                  <a:pt x="683632" y="573744"/>
                </a:lnTo>
                <a:lnTo>
                  <a:pt x="672934" y="574716"/>
                </a:lnTo>
                <a:lnTo>
                  <a:pt x="670990" y="573744"/>
                </a:lnTo>
                <a:lnTo>
                  <a:pt x="670990" y="572771"/>
                </a:lnTo>
                <a:lnTo>
                  <a:pt x="669045" y="572771"/>
                </a:lnTo>
                <a:lnTo>
                  <a:pt x="668072" y="572771"/>
                </a:lnTo>
                <a:lnTo>
                  <a:pt x="666127" y="572771"/>
                </a:lnTo>
                <a:lnTo>
                  <a:pt x="660292" y="571799"/>
                </a:lnTo>
                <a:lnTo>
                  <a:pt x="657375" y="569854"/>
                </a:lnTo>
                <a:lnTo>
                  <a:pt x="655430" y="568882"/>
                </a:lnTo>
                <a:lnTo>
                  <a:pt x="657375" y="568881"/>
                </a:lnTo>
                <a:lnTo>
                  <a:pt x="657375" y="567909"/>
                </a:lnTo>
                <a:lnTo>
                  <a:pt x="647651" y="565964"/>
                </a:lnTo>
                <a:lnTo>
                  <a:pt x="642788" y="564992"/>
                </a:lnTo>
                <a:lnTo>
                  <a:pt x="641816" y="564992"/>
                </a:lnTo>
                <a:lnTo>
                  <a:pt x="641816" y="565964"/>
                </a:lnTo>
                <a:lnTo>
                  <a:pt x="638899" y="565964"/>
                </a:lnTo>
                <a:lnTo>
                  <a:pt x="633064" y="564020"/>
                </a:lnTo>
                <a:lnTo>
                  <a:pt x="634036" y="564019"/>
                </a:lnTo>
                <a:lnTo>
                  <a:pt x="635009" y="563047"/>
                </a:lnTo>
                <a:lnTo>
                  <a:pt x="625284" y="562075"/>
                </a:lnTo>
                <a:lnTo>
                  <a:pt x="615560" y="560129"/>
                </a:lnTo>
                <a:lnTo>
                  <a:pt x="617505" y="560130"/>
                </a:lnTo>
                <a:lnTo>
                  <a:pt x="619450" y="560129"/>
                </a:lnTo>
                <a:lnTo>
                  <a:pt x="613615" y="558185"/>
                </a:lnTo>
                <a:lnTo>
                  <a:pt x="606808" y="556240"/>
                </a:lnTo>
                <a:lnTo>
                  <a:pt x="600973" y="554295"/>
                </a:lnTo>
                <a:lnTo>
                  <a:pt x="595138" y="552350"/>
                </a:lnTo>
                <a:lnTo>
                  <a:pt x="596111" y="553322"/>
                </a:lnTo>
                <a:lnTo>
                  <a:pt x="595139" y="553323"/>
                </a:lnTo>
                <a:lnTo>
                  <a:pt x="592221" y="551377"/>
                </a:lnTo>
                <a:lnTo>
                  <a:pt x="589304" y="550405"/>
                </a:lnTo>
                <a:lnTo>
                  <a:pt x="587359" y="549432"/>
                </a:lnTo>
                <a:lnTo>
                  <a:pt x="583469" y="548460"/>
                </a:lnTo>
                <a:lnTo>
                  <a:pt x="582497" y="548460"/>
                </a:lnTo>
                <a:lnTo>
                  <a:pt x="585414" y="549432"/>
                </a:lnTo>
                <a:lnTo>
                  <a:pt x="572772" y="545542"/>
                </a:lnTo>
                <a:lnTo>
                  <a:pt x="564993" y="543597"/>
                </a:lnTo>
                <a:lnTo>
                  <a:pt x="557213" y="540680"/>
                </a:lnTo>
                <a:lnTo>
                  <a:pt x="554295" y="540680"/>
                </a:lnTo>
                <a:lnTo>
                  <a:pt x="549433" y="539708"/>
                </a:lnTo>
                <a:lnTo>
                  <a:pt x="550406" y="538735"/>
                </a:lnTo>
                <a:lnTo>
                  <a:pt x="548461" y="537763"/>
                </a:lnTo>
                <a:lnTo>
                  <a:pt x="550406" y="537763"/>
                </a:lnTo>
                <a:lnTo>
                  <a:pt x="554296" y="538735"/>
                </a:lnTo>
                <a:lnTo>
                  <a:pt x="553323" y="537763"/>
                </a:lnTo>
                <a:lnTo>
                  <a:pt x="550406" y="537763"/>
                </a:lnTo>
                <a:lnTo>
                  <a:pt x="544572" y="535818"/>
                </a:lnTo>
                <a:lnTo>
                  <a:pt x="544572" y="535818"/>
                </a:lnTo>
                <a:lnTo>
                  <a:pt x="544572" y="535818"/>
                </a:lnTo>
                <a:lnTo>
                  <a:pt x="541654" y="534845"/>
                </a:lnTo>
                <a:lnTo>
                  <a:pt x="538736" y="533873"/>
                </a:lnTo>
                <a:lnTo>
                  <a:pt x="536792" y="532901"/>
                </a:lnTo>
                <a:lnTo>
                  <a:pt x="537764" y="532901"/>
                </a:lnTo>
                <a:lnTo>
                  <a:pt x="538737" y="531928"/>
                </a:lnTo>
                <a:lnTo>
                  <a:pt x="536792" y="531928"/>
                </a:lnTo>
                <a:lnTo>
                  <a:pt x="532902" y="530956"/>
                </a:lnTo>
                <a:lnTo>
                  <a:pt x="529985" y="529983"/>
                </a:lnTo>
                <a:lnTo>
                  <a:pt x="527067" y="529011"/>
                </a:lnTo>
                <a:lnTo>
                  <a:pt x="526095" y="529011"/>
                </a:lnTo>
                <a:lnTo>
                  <a:pt x="525122" y="529011"/>
                </a:lnTo>
                <a:lnTo>
                  <a:pt x="524150" y="529011"/>
                </a:lnTo>
                <a:lnTo>
                  <a:pt x="523178" y="528039"/>
                </a:lnTo>
                <a:lnTo>
                  <a:pt x="520260" y="527066"/>
                </a:lnTo>
                <a:lnTo>
                  <a:pt x="517342" y="526094"/>
                </a:lnTo>
                <a:lnTo>
                  <a:pt x="517343" y="525122"/>
                </a:lnTo>
                <a:lnTo>
                  <a:pt x="518315" y="524149"/>
                </a:lnTo>
                <a:lnTo>
                  <a:pt x="514425" y="524149"/>
                </a:lnTo>
                <a:lnTo>
                  <a:pt x="511508" y="524149"/>
                </a:lnTo>
                <a:lnTo>
                  <a:pt x="511508" y="523176"/>
                </a:lnTo>
                <a:lnTo>
                  <a:pt x="509563" y="523177"/>
                </a:lnTo>
                <a:lnTo>
                  <a:pt x="507619" y="522204"/>
                </a:lnTo>
                <a:lnTo>
                  <a:pt x="504701" y="521232"/>
                </a:lnTo>
                <a:lnTo>
                  <a:pt x="501783" y="521232"/>
                </a:lnTo>
                <a:lnTo>
                  <a:pt x="494004" y="517342"/>
                </a:lnTo>
                <a:lnTo>
                  <a:pt x="490114" y="515396"/>
                </a:lnTo>
                <a:lnTo>
                  <a:pt x="487197" y="513452"/>
                </a:lnTo>
                <a:lnTo>
                  <a:pt x="481362" y="512480"/>
                </a:lnTo>
                <a:lnTo>
                  <a:pt x="475527" y="509562"/>
                </a:lnTo>
                <a:lnTo>
                  <a:pt x="477472" y="509562"/>
                </a:lnTo>
                <a:lnTo>
                  <a:pt x="474555" y="508590"/>
                </a:lnTo>
                <a:lnTo>
                  <a:pt x="471638" y="507617"/>
                </a:lnTo>
                <a:lnTo>
                  <a:pt x="468720" y="505672"/>
                </a:lnTo>
                <a:lnTo>
                  <a:pt x="463858" y="502755"/>
                </a:lnTo>
                <a:lnTo>
                  <a:pt x="461913" y="501783"/>
                </a:lnTo>
                <a:lnTo>
                  <a:pt x="460941" y="502755"/>
                </a:lnTo>
                <a:lnTo>
                  <a:pt x="459968" y="503727"/>
                </a:lnTo>
                <a:lnTo>
                  <a:pt x="457051" y="501783"/>
                </a:lnTo>
                <a:lnTo>
                  <a:pt x="453161" y="499838"/>
                </a:lnTo>
                <a:lnTo>
                  <a:pt x="448299" y="498865"/>
                </a:lnTo>
                <a:lnTo>
                  <a:pt x="445381" y="495948"/>
                </a:lnTo>
                <a:lnTo>
                  <a:pt x="448299" y="496920"/>
                </a:lnTo>
                <a:lnTo>
                  <a:pt x="449271" y="496921"/>
                </a:lnTo>
                <a:lnTo>
                  <a:pt x="448299" y="495948"/>
                </a:lnTo>
                <a:lnTo>
                  <a:pt x="445381" y="494003"/>
                </a:lnTo>
                <a:lnTo>
                  <a:pt x="442464" y="493031"/>
                </a:lnTo>
                <a:lnTo>
                  <a:pt x="439547" y="492058"/>
                </a:lnTo>
                <a:lnTo>
                  <a:pt x="435657" y="491086"/>
                </a:lnTo>
                <a:lnTo>
                  <a:pt x="436630" y="493030"/>
                </a:lnTo>
                <a:lnTo>
                  <a:pt x="433712" y="491086"/>
                </a:lnTo>
                <a:lnTo>
                  <a:pt x="431767" y="490113"/>
                </a:lnTo>
                <a:lnTo>
                  <a:pt x="428850" y="490113"/>
                </a:lnTo>
                <a:lnTo>
                  <a:pt x="428850" y="489141"/>
                </a:lnTo>
                <a:lnTo>
                  <a:pt x="424960" y="487196"/>
                </a:lnTo>
                <a:lnTo>
                  <a:pt x="423015" y="486223"/>
                </a:lnTo>
                <a:lnTo>
                  <a:pt x="422043" y="487196"/>
                </a:lnTo>
                <a:lnTo>
                  <a:pt x="415236" y="483306"/>
                </a:lnTo>
                <a:lnTo>
                  <a:pt x="407456" y="479416"/>
                </a:lnTo>
                <a:lnTo>
                  <a:pt x="400649" y="475527"/>
                </a:lnTo>
                <a:lnTo>
                  <a:pt x="397732" y="473582"/>
                </a:lnTo>
                <a:lnTo>
                  <a:pt x="395787" y="471637"/>
                </a:lnTo>
                <a:lnTo>
                  <a:pt x="392869" y="470664"/>
                </a:lnTo>
                <a:lnTo>
                  <a:pt x="391897" y="470664"/>
                </a:lnTo>
                <a:lnTo>
                  <a:pt x="392869" y="471637"/>
                </a:lnTo>
                <a:lnTo>
                  <a:pt x="393842" y="471636"/>
                </a:lnTo>
                <a:lnTo>
                  <a:pt x="395787" y="472609"/>
                </a:lnTo>
                <a:lnTo>
                  <a:pt x="393842" y="472609"/>
                </a:lnTo>
                <a:lnTo>
                  <a:pt x="390925" y="470664"/>
                </a:lnTo>
                <a:lnTo>
                  <a:pt x="390924" y="469691"/>
                </a:lnTo>
                <a:lnTo>
                  <a:pt x="391897" y="469692"/>
                </a:lnTo>
                <a:lnTo>
                  <a:pt x="388007" y="467747"/>
                </a:lnTo>
                <a:lnTo>
                  <a:pt x="385090" y="466774"/>
                </a:lnTo>
                <a:lnTo>
                  <a:pt x="381200" y="466774"/>
                </a:lnTo>
                <a:lnTo>
                  <a:pt x="377310" y="463857"/>
                </a:lnTo>
                <a:lnTo>
                  <a:pt x="374393" y="461913"/>
                </a:lnTo>
                <a:lnTo>
                  <a:pt x="369531" y="460940"/>
                </a:lnTo>
                <a:lnTo>
                  <a:pt x="367586" y="458995"/>
                </a:lnTo>
                <a:lnTo>
                  <a:pt x="366613" y="458994"/>
                </a:lnTo>
                <a:lnTo>
                  <a:pt x="367586" y="457050"/>
                </a:lnTo>
                <a:lnTo>
                  <a:pt x="363696" y="455105"/>
                </a:lnTo>
                <a:lnTo>
                  <a:pt x="360779" y="454133"/>
                </a:lnTo>
                <a:lnTo>
                  <a:pt x="357861" y="451215"/>
                </a:lnTo>
                <a:lnTo>
                  <a:pt x="357861" y="452187"/>
                </a:lnTo>
                <a:lnTo>
                  <a:pt x="356889" y="451216"/>
                </a:lnTo>
                <a:lnTo>
                  <a:pt x="353971" y="450243"/>
                </a:lnTo>
                <a:lnTo>
                  <a:pt x="354944" y="450243"/>
                </a:lnTo>
                <a:lnTo>
                  <a:pt x="352999" y="449270"/>
                </a:lnTo>
                <a:lnTo>
                  <a:pt x="350081" y="447325"/>
                </a:lnTo>
                <a:lnTo>
                  <a:pt x="352026" y="449270"/>
                </a:lnTo>
                <a:lnTo>
                  <a:pt x="354944" y="451215"/>
                </a:lnTo>
                <a:lnTo>
                  <a:pt x="349109" y="449271"/>
                </a:lnTo>
                <a:lnTo>
                  <a:pt x="347164" y="447325"/>
                </a:lnTo>
                <a:lnTo>
                  <a:pt x="343274" y="445381"/>
                </a:lnTo>
                <a:lnTo>
                  <a:pt x="340357" y="444408"/>
                </a:lnTo>
                <a:lnTo>
                  <a:pt x="339385" y="442463"/>
                </a:lnTo>
                <a:lnTo>
                  <a:pt x="336468" y="440518"/>
                </a:lnTo>
                <a:lnTo>
                  <a:pt x="334522" y="440518"/>
                </a:lnTo>
                <a:lnTo>
                  <a:pt x="330633" y="437601"/>
                </a:lnTo>
                <a:lnTo>
                  <a:pt x="329660" y="437601"/>
                </a:lnTo>
                <a:lnTo>
                  <a:pt x="327715" y="436628"/>
                </a:lnTo>
                <a:lnTo>
                  <a:pt x="324798" y="435656"/>
                </a:lnTo>
                <a:lnTo>
                  <a:pt x="322853" y="434683"/>
                </a:lnTo>
                <a:lnTo>
                  <a:pt x="320908" y="434683"/>
                </a:lnTo>
                <a:lnTo>
                  <a:pt x="314101" y="429822"/>
                </a:lnTo>
                <a:lnTo>
                  <a:pt x="315073" y="429821"/>
                </a:lnTo>
                <a:lnTo>
                  <a:pt x="311184" y="426904"/>
                </a:lnTo>
                <a:lnTo>
                  <a:pt x="306322" y="424959"/>
                </a:lnTo>
                <a:lnTo>
                  <a:pt x="307294" y="424959"/>
                </a:lnTo>
                <a:lnTo>
                  <a:pt x="303404" y="423014"/>
                </a:lnTo>
                <a:lnTo>
                  <a:pt x="300487" y="421069"/>
                </a:lnTo>
                <a:lnTo>
                  <a:pt x="298542" y="420097"/>
                </a:lnTo>
                <a:lnTo>
                  <a:pt x="298542" y="418152"/>
                </a:lnTo>
                <a:lnTo>
                  <a:pt x="298542" y="417180"/>
                </a:lnTo>
                <a:lnTo>
                  <a:pt x="296597" y="416207"/>
                </a:lnTo>
                <a:lnTo>
                  <a:pt x="293679" y="415235"/>
                </a:lnTo>
                <a:lnTo>
                  <a:pt x="291735" y="414262"/>
                </a:lnTo>
                <a:lnTo>
                  <a:pt x="290762" y="415235"/>
                </a:lnTo>
                <a:lnTo>
                  <a:pt x="290762" y="416207"/>
                </a:lnTo>
                <a:lnTo>
                  <a:pt x="281038" y="409400"/>
                </a:lnTo>
                <a:lnTo>
                  <a:pt x="276175" y="406483"/>
                </a:lnTo>
                <a:lnTo>
                  <a:pt x="271313" y="402592"/>
                </a:lnTo>
                <a:lnTo>
                  <a:pt x="270341" y="402593"/>
                </a:lnTo>
                <a:lnTo>
                  <a:pt x="269368" y="401620"/>
                </a:lnTo>
                <a:lnTo>
                  <a:pt x="254782" y="392868"/>
                </a:lnTo>
                <a:lnTo>
                  <a:pt x="247975" y="388006"/>
                </a:lnTo>
                <a:lnTo>
                  <a:pt x="244085" y="384117"/>
                </a:lnTo>
                <a:lnTo>
                  <a:pt x="244085" y="383144"/>
                </a:lnTo>
                <a:lnTo>
                  <a:pt x="244085" y="382172"/>
                </a:lnTo>
                <a:lnTo>
                  <a:pt x="242140" y="381199"/>
                </a:lnTo>
                <a:lnTo>
                  <a:pt x="241167" y="380227"/>
                </a:lnTo>
                <a:lnTo>
                  <a:pt x="240195" y="380226"/>
                </a:lnTo>
                <a:lnTo>
                  <a:pt x="240195" y="381199"/>
                </a:lnTo>
                <a:lnTo>
                  <a:pt x="241167" y="383144"/>
                </a:lnTo>
                <a:lnTo>
                  <a:pt x="232415" y="376337"/>
                </a:lnTo>
                <a:lnTo>
                  <a:pt x="225608" y="370502"/>
                </a:lnTo>
                <a:lnTo>
                  <a:pt x="225608" y="371474"/>
                </a:lnTo>
                <a:lnTo>
                  <a:pt x="223663" y="370502"/>
                </a:lnTo>
                <a:lnTo>
                  <a:pt x="223663" y="369530"/>
                </a:lnTo>
                <a:lnTo>
                  <a:pt x="222691" y="368557"/>
                </a:lnTo>
                <a:lnTo>
                  <a:pt x="217829" y="364668"/>
                </a:lnTo>
                <a:lnTo>
                  <a:pt x="216856" y="365640"/>
                </a:lnTo>
                <a:lnTo>
                  <a:pt x="215883" y="363695"/>
                </a:lnTo>
                <a:lnTo>
                  <a:pt x="213939" y="362722"/>
                </a:lnTo>
                <a:lnTo>
                  <a:pt x="212966" y="362723"/>
                </a:lnTo>
                <a:lnTo>
                  <a:pt x="211021" y="360777"/>
                </a:lnTo>
                <a:lnTo>
                  <a:pt x="211022" y="359805"/>
                </a:lnTo>
                <a:lnTo>
                  <a:pt x="205187" y="356888"/>
                </a:lnTo>
                <a:lnTo>
                  <a:pt x="199352" y="352025"/>
                </a:lnTo>
                <a:lnTo>
                  <a:pt x="198380" y="349108"/>
                </a:lnTo>
                <a:lnTo>
                  <a:pt x="195462" y="348136"/>
                </a:lnTo>
                <a:lnTo>
                  <a:pt x="195462" y="349108"/>
                </a:lnTo>
                <a:lnTo>
                  <a:pt x="189628" y="342301"/>
                </a:lnTo>
                <a:lnTo>
                  <a:pt x="186710" y="338411"/>
                </a:lnTo>
                <a:lnTo>
                  <a:pt x="177958" y="333549"/>
                </a:lnTo>
                <a:lnTo>
                  <a:pt x="169206" y="326742"/>
                </a:lnTo>
                <a:lnTo>
                  <a:pt x="151702" y="311183"/>
                </a:lnTo>
                <a:lnTo>
                  <a:pt x="152674" y="311182"/>
                </a:lnTo>
                <a:lnTo>
                  <a:pt x="150730" y="309238"/>
                </a:lnTo>
                <a:lnTo>
                  <a:pt x="149757" y="309238"/>
                </a:lnTo>
                <a:lnTo>
                  <a:pt x="148785" y="308265"/>
                </a:lnTo>
                <a:lnTo>
                  <a:pt x="148785" y="307293"/>
                </a:lnTo>
                <a:lnTo>
                  <a:pt x="148785" y="306320"/>
                </a:lnTo>
                <a:lnTo>
                  <a:pt x="150730" y="306320"/>
                </a:lnTo>
                <a:lnTo>
                  <a:pt x="147812" y="304375"/>
                </a:lnTo>
                <a:lnTo>
                  <a:pt x="145867" y="302431"/>
                </a:lnTo>
                <a:lnTo>
                  <a:pt x="141978" y="300486"/>
                </a:lnTo>
                <a:lnTo>
                  <a:pt x="141978" y="301458"/>
                </a:lnTo>
                <a:lnTo>
                  <a:pt x="140033" y="299513"/>
                </a:lnTo>
                <a:lnTo>
                  <a:pt x="138088" y="297569"/>
                </a:lnTo>
                <a:lnTo>
                  <a:pt x="136143" y="296596"/>
                </a:lnTo>
                <a:lnTo>
                  <a:pt x="136143" y="295623"/>
                </a:lnTo>
                <a:lnTo>
                  <a:pt x="137115" y="295624"/>
                </a:lnTo>
                <a:lnTo>
                  <a:pt x="138088" y="295624"/>
                </a:lnTo>
                <a:lnTo>
                  <a:pt x="135171" y="293679"/>
                </a:lnTo>
                <a:lnTo>
                  <a:pt x="135170" y="292706"/>
                </a:lnTo>
                <a:lnTo>
                  <a:pt x="136143" y="292706"/>
                </a:lnTo>
                <a:lnTo>
                  <a:pt x="139060" y="293679"/>
                </a:lnTo>
                <a:lnTo>
                  <a:pt x="141977" y="294651"/>
                </a:lnTo>
                <a:lnTo>
                  <a:pt x="141978" y="293679"/>
                </a:lnTo>
                <a:lnTo>
                  <a:pt x="140033" y="291734"/>
                </a:lnTo>
                <a:lnTo>
                  <a:pt x="140033" y="290761"/>
                </a:lnTo>
                <a:lnTo>
                  <a:pt x="141005" y="290761"/>
                </a:lnTo>
                <a:lnTo>
                  <a:pt x="141978" y="291734"/>
                </a:lnTo>
                <a:lnTo>
                  <a:pt x="143922" y="292707"/>
                </a:lnTo>
                <a:lnTo>
                  <a:pt x="141978" y="290761"/>
                </a:lnTo>
                <a:lnTo>
                  <a:pt x="138088" y="288817"/>
                </a:lnTo>
                <a:lnTo>
                  <a:pt x="137115" y="288816"/>
                </a:lnTo>
                <a:lnTo>
                  <a:pt x="137116" y="290761"/>
                </a:lnTo>
                <a:lnTo>
                  <a:pt x="134198" y="287844"/>
                </a:lnTo>
                <a:lnTo>
                  <a:pt x="132253" y="287844"/>
                </a:lnTo>
                <a:lnTo>
                  <a:pt x="131281" y="287358"/>
                </a:lnTo>
                <a:lnTo>
                  <a:pt x="130308" y="286872"/>
                </a:lnTo>
                <a:lnTo>
                  <a:pt x="127391" y="284927"/>
                </a:lnTo>
                <a:lnTo>
                  <a:pt x="127391" y="283954"/>
                </a:lnTo>
                <a:lnTo>
                  <a:pt x="128363" y="284926"/>
                </a:lnTo>
                <a:lnTo>
                  <a:pt x="129336" y="285899"/>
                </a:lnTo>
                <a:lnTo>
                  <a:pt x="131281" y="286871"/>
                </a:lnTo>
                <a:lnTo>
                  <a:pt x="130308" y="284927"/>
                </a:lnTo>
                <a:lnTo>
                  <a:pt x="128363" y="282981"/>
                </a:lnTo>
                <a:lnTo>
                  <a:pt x="124473" y="280065"/>
                </a:lnTo>
                <a:lnTo>
                  <a:pt x="125446" y="281037"/>
                </a:lnTo>
                <a:lnTo>
                  <a:pt x="124474" y="282009"/>
                </a:lnTo>
                <a:lnTo>
                  <a:pt x="121556" y="280064"/>
                </a:lnTo>
                <a:lnTo>
                  <a:pt x="121556" y="279092"/>
                </a:lnTo>
                <a:lnTo>
                  <a:pt x="122529" y="279092"/>
                </a:lnTo>
                <a:lnTo>
                  <a:pt x="120584" y="277147"/>
                </a:lnTo>
                <a:lnTo>
                  <a:pt x="117666" y="276175"/>
                </a:lnTo>
                <a:lnTo>
                  <a:pt x="118639" y="277147"/>
                </a:lnTo>
                <a:lnTo>
                  <a:pt x="116694" y="276174"/>
                </a:lnTo>
                <a:lnTo>
                  <a:pt x="114749" y="275202"/>
                </a:lnTo>
                <a:lnTo>
                  <a:pt x="113777" y="273257"/>
                </a:lnTo>
                <a:lnTo>
                  <a:pt x="111832" y="271312"/>
                </a:lnTo>
                <a:lnTo>
                  <a:pt x="112804" y="270340"/>
                </a:lnTo>
                <a:lnTo>
                  <a:pt x="114749" y="271312"/>
                </a:lnTo>
                <a:lnTo>
                  <a:pt x="115721" y="271312"/>
                </a:lnTo>
                <a:lnTo>
                  <a:pt x="114749" y="268395"/>
                </a:lnTo>
                <a:lnTo>
                  <a:pt x="113777" y="268395"/>
                </a:lnTo>
                <a:lnTo>
                  <a:pt x="110859" y="267423"/>
                </a:lnTo>
                <a:lnTo>
                  <a:pt x="109887" y="266450"/>
                </a:lnTo>
                <a:lnTo>
                  <a:pt x="108914" y="266451"/>
                </a:lnTo>
                <a:lnTo>
                  <a:pt x="108914" y="267423"/>
                </a:lnTo>
                <a:lnTo>
                  <a:pt x="108915" y="265478"/>
                </a:lnTo>
                <a:lnTo>
                  <a:pt x="109887" y="265478"/>
                </a:lnTo>
                <a:lnTo>
                  <a:pt x="107942" y="263533"/>
                </a:lnTo>
                <a:lnTo>
                  <a:pt x="105997" y="261588"/>
                </a:lnTo>
                <a:lnTo>
                  <a:pt x="104052" y="260616"/>
                </a:lnTo>
                <a:lnTo>
                  <a:pt x="104052" y="258671"/>
                </a:lnTo>
                <a:lnTo>
                  <a:pt x="102107" y="258670"/>
                </a:lnTo>
                <a:lnTo>
                  <a:pt x="101135" y="254781"/>
                </a:lnTo>
                <a:lnTo>
                  <a:pt x="96273" y="250891"/>
                </a:lnTo>
                <a:lnTo>
                  <a:pt x="95300" y="248946"/>
                </a:lnTo>
                <a:lnTo>
                  <a:pt x="94328" y="247974"/>
                </a:lnTo>
                <a:lnTo>
                  <a:pt x="95300" y="247001"/>
                </a:lnTo>
                <a:lnTo>
                  <a:pt x="92383" y="244084"/>
                </a:lnTo>
                <a:lnTo>
                  <a:pt x="91410" y="243111"/>
                </a:lnTo>
                <a:lnTo>
                  <a:pt x="90438" y="244084"/>
                </a:lnTo>
                <a:lnTo>
                  <a:pt x="92383" y="246029"/>
                </a:lnTo>
                <a:lnTo>
                  <a:pt x="93355" y="247974"/>
                </a:lnTo>
                <a:lnTo>
                  <a:pt x="92383" y="247001"/>
                </a:lnTo>
                <a:lnTo>
                  <a:pt x="88493" y="244084"/>
                </a:lnTo>
                <a:lnTo>
                  <a:pt x="89465" y="243111"/>
                </a:lnTo>
                <a:lnTo>
                  <a:pt x="87520" y="241167"/>
                </a:lnTo>
                <a:lnTo>
                  <a:pt x="85576" y="239221"/>
                </a:lnTo>
                <a:lnTo>
                  <a:pt x="85576" y="238249"/>
                </a:lnTo>
                <a:lnTo>
                  <a:pt x="83631" y="237277"/>
                </a:lnTo>
                <a:lnTo>
                  <a:pt x="82658" y="235332"/>
                </a:lnTo>
                <a:lnTo>
                  <a:pt x="82658" y="234360"/>
                </a:lnTo>
                <a:lnTo>
                  <a:pt x="82658" y="233387"/>
                </a:lnTo>
                <a:lnTo>
                  <a:pt x="80713" y="231442"/>
                </a:lnTo>
                <a:lnTo>
                  <a:pt x="84603" y="234359"/>
                </a:lnTo>
                <a:lnTo>
                  <a:pt x="82658" y="232415"/>
                </a:lnTo>
                <a:lnTo>
                  <a:pt x="81686" y="229497"/>
                </a:lnTo>
                <a:lnTo>
                  <a:pt x="76824" y="227552"/>
                </a:lnTo>
                <a:lnTo>
                  <a:pt x="75851" y="226580"/>
                </a:lnTo>
                <a:lnTo>
                  <a:pt x="74879" y="225607"/>
                </a:lnTo>
                <a:lnTo>
                  <a:pt x="74879" y="224635"/>
                </a:lnTo>
                <a:lnTo>
                  <a:pt x="73906" y="223663"/>
                </a:lnTo>
                <a:lnTo>
                  <a:pt x="76824" y="226580"/>
                </a:lnTo>
                <a:lnTo>
                  <a:pt x="76823" y="224635"/>
                </a:lnTo>
                <a:lnTo>
                  <a:pt x="73906" y="219773"/>
                </a:lnTo>
                <a:lnTo>
                  <a:pt x="70989" y="217828"/>
                </a:lnTo>
                <a:lnTo>
                  <a:pt x="70017" y="217827"/>
                </a:lnTo>
                <a:lnTo>
                  <a:pt x="69044" y="216855"/>
                </a:lnTo>
                <a:lnTo>
                  <a:pt x="69044" y="215882"/>
                </a:lnTo>
                <a:lnTo>
                  <a:pt x="70016" y="215883"/>
                </a:lnTo>
                <a:lnTo>
                  <a:pt x="69044" y="213938"/>
                </a:lnTo>
                <a:lnTo>
                  <a:pt x="68072" y="213938"/>
                </a:lnTo>
                <a:lnTo>
                  <a:pt x="68071" y="214911"/>
                </a:lnTo>
                <a:lnTo>
                  <a:pt x="67099" y="213938"/>
                </a:lnTo>
                <a:lnTo>
                  <a:pt x="63209" y="203241"/>
                </a:lnTo>
                <a:lnTo>
                  <a:pt x="67099" y="206158"/>
                </a:lnTo>
                <a:lnTo>
                  <a:pt x="65154" y="204214"/>
                </a:lnTo>
                <a:lnTo>
                  <a:pt x="67099" y="204213"/>
                </a:lnTo>
                <a:lnTo>
                  <a:pt x="67099" y="203241"/>
                </a:lnTo>
                <a:lnTo>
                  <a:pt x="67099" y="202269"/>
                </a:lnTo>
                <a:lnTo>
                  <a:pt x="68072" y="202269"/>
                </a:lnTo>
                <a:lnTo>
                  <a:pt x="66127" y="200324"/>
                </a:lnTo>
                <a:lnTo>
                  <a:pt x="64182" y="197406"/>
                </a:lnTo>
                <a:lnTo>
                  <a:pt x="64182" y="199351"/>
                </a:lnTo>
                <a:lnTo>
                  <a:pt x="63209" y="199351"/>
                </a:lnTo>
                <a:lnTo>
                  <a:pt x="61264" y="198379"/>
                </a:lnTo>
                <a:lnTo>
                  <a:pt x="58347" y="196434"/>
                </a:lnTo>
                <a:lnTo>
                  <a:pt x="57374" y="195461"/>
                </a:lnTo>
                <a:lnTo>
                  <a:pt x="56402" y="196434"/>
                </a:lnTo>
                <a:lnTo>
                  <a:pt x="54457" y="192544"/>
                </a:lnTo>
                <a:lnTo>
                  <a:pt x="54457" y="189627"/>
                </a:lnTo>
                <a:lnTo>
                  <a:pt x="54457" y="187682"/>
                </a:lnTo>
                <a:lnTo>
                  <a:pt x="51540" y="183792"/>
                </a:lnTo>
                <a:lnTo>
                  <a:pt x="51540" y="181847"/>
                </a:lnTo>
                <a:lnTo>
                  <a:pt x="51540" y="180875"/>
                </a:lnTo>
                <a:lnTo>
                  <a:pt x="50567" y="177958"/>
                </a:lnTo>
                <a:lnTo>
                  <a:pt x="48623" y="174067"/>
                </a:lnTo>
                <a:lnTo>
                  <a:pt x="46678" y="173095"/>
                </a:lnTo>
                <a:lnTo>
                  <a:pt x="46678" y="174068"/>
                </a:lnTo>
                <a:lnTo>
                  <a:pt x="46678" y="175040"/>
                </a:lnTo>
                <a:lnTo>
                  <a:pt x="47650" y="176013"/>
                </a:lnTo>
                <a:lnTo>
                  <a:pt x="46678" y="176012"/>
                </a:lnTo>
                <a:lnTo>
                  <a:pt x="43760" y="170178"/>
                </a:lnTo>
                <a:lnTo>
                  <a:pt x="42788" y="169206"/>
                </a:lnTo>
                <a:lnTo>
                  <a:pt x="41815" y="167261"/>
                </a:lnTo>
                <a:lnTo>
                  <a:pt x="42788" y="171150"/>
                </a:lnTo>
                <a:lnTo>
                  <a:pt x="41815" y="173095"/>
                </a:lnTo>
                <a:lnTo>
                  <a:pt x="39870" y="169205"/>
                </a:lnTo>
                <a:lnTo>
                  <a:pt x="40843" y="169205"/>
                </a:lnTo>
                <a:lnTo>
                  <a:pt x="38898" y="166288"/>
                </a:lnTo>
                <a:lnTo>
                  <a:pt x="37926" y="165315"/>
                </a:lnTo>
                <a:lnTo>
                  <a:pt x="36953" y="164343"/>
                </a:lnTo>
                <a:lnTo>
                  <a:pt x="35008" y="161426"/>
                </a:lnTo>
                <a:lnTo>
                  <a:pt x="35008" y="158508"/>
                </a:lnTo>
                <a:lnTo>
                  <a:pt x="36953" y="160453"/>
                </a:lnTo>
                <a:lnTo>
                  <a:pt x="37926" y="163371"/>
                </a:lnTo>
                <a:lnTo>
                  <a:pt x="39871" y="165316"/>
                </a:lnTo>
                <a:lnTo>
                  <a:pt x="40843" y="165316"/>
                </a:lnTo>
                <a:lnTo>
                  <a:pt x="37926" y="160453"/>
                </a:lnTo>
                <a:lnTo>
                  <a:pt x="36953" y="159157"/>
                </a:lnTo>
                <a:lnTo>
                  <a:pt x="36953" y="155591"/>
                </a:lnTo>
                <a:lnTo>
                  <a:pt x="35981" y="153647"/>
                </a:lnTo>
                <a:lnTo>
                  <a:pt x="35008" y="151701"/>
                </a:lnTo>
                <a:lnTo>
                  <a:pt x="36953" y="153646"/>
                </a:lnTo>
                <a:lnTo>
                  <a:pt x="35981" y="149756"/>
                </a:lnTo>
                <a:lnTo>
                  <a:pt x="35981" y="147811"/>
                </a:lnTo>
                <a:lnTo>
                  <a:pt x="36953" y="145867"/>
                </a:lnTo>
                <a:lnTo>
                  <a:pt x="35008" y="142949"/>
                </a:lnTo>
                <a:lnTo>
                  <a:pt x="34036" y="142949"/>
                </a:lnTo>
                <a:lnTo>
                  <a:pt x="34036" y="143921"/>
                </a:lnTo>
                <a:lnTo>
                  <a:pt x="33063" y="144894"/>
                </a:lnTo>
                <a:lnTo>
                  <a:pt x="29174" y="136142"/>
                </a:lnTo>
                <a:lnTo>
                  <a:pt x="25284" y="130307"/>
                </a:lnTo>
                <a:lnTo>
                  <a:pt x="25284" y="129335"/>
                </a:lnTo>
                <a:lnTo>
                  <a:pt x="26256" y="128362"/>
                </a:lnTo>
                <a:lnTo>
                  <a:pt x="28201" y="130307"/>
                </a:lnTo>
                <a:lnTo>
                  <a:pt x="23339" y="119611"/>
                </a:lnTo>
                <a:lnTo>
                  <a:pt x="19449" y="108913"/>
                </a:lnTo>
                <a:lnTo>
                  <a:pt x="19449" y="109886"/>
                </a:lnTo>
                <a:lnTo>
                  <a:pt x="18477" y="109886"/>
                </a:lnTo>
                <a:lnTo>
                  <a:pt x="17504" y="106969"/>
                </a:lnTo>
                <a:lnTo>
                  <a:pt x="16532" y="104052"/>
                </a:lnTo>
                <a:lnTo>
                  <a:pt x="16532" y="103079"/>
                </a:lnTo>
                <a:lnTo>
                  <a:pt x="17504" y="103079"/>
                </a:lnTo>
                <a:lnTo>
                  <a:pt x="16532" y="101134"/>
                </a:lnTo>
                <a:lnTo>
                  <a:pt x="17504" y="100161"/>
                </a:lnTo>
                <a:lnTo>
                  <a:pt x="17504" y="98217"/>
                </a:lnTo>
                <a:lnTo>
                  <a:pt x="13614" y="90438"/>
                </a:lnTo>
                <a:lnTo>
                  <a:pt x="10697" y="82658"/>
                </a:lnTo>
                <a:lnTo>
                  <a:pt x="9725" y="75850"/>
                </a:lnTo>
                <a:lnTo>
                  <a:pt x="7780" y="70016"/>
                </a:lnTo>
                <a:lnTo>
                  <a:pt x="4862" y="58346"/>
                </a:lnTo>
                <a:lnTo>
                  <a:pt x="4862" y="56402"/>
                </a:lnTo>
                <a:lnTo>
                  <a:pt x="5835" y="55429"/>
                </a:lnTo>
                <a:lnTo>
                  <a:pt x="6807" y="55429"/>
                </a:lnTo>
                <a:lnTo>
                  <a:pt x="6807" y="53484"/>
                </a:lnTo>
                <a:lnTo>
                  <a:pt x="5835" y="51539"/>
                </a:lnTo>
                <a:lnTo>
                  <a:pt x="5835" y="52511"/>
                </a:lnTo>
                <a:lnTo>
                  <a:pt x="4862" y="52512"/>
                </a:lnTo>
                <a:lnTo>
                  <a:pt x="4863" y="50566"/>
                </a:lnTo>
                <a:lnTo>
                  <a:pt x="4862" y="44732"/>
                </a:lnTo>
                <a:lnTo>
                  <a:pt x="3890" y="39870"/>
                </a:lnTo>
                <a:lnTo>
                  <a:pt x="2918" y="35980"/>
                </a:lnTo>
                <a:lnTo>
                  <a:pt x="3890" y="35980"/>
                </a:lnTo>
                <a:lnTo>
                  <a:pt x="4862" y="36952"/>
                </a:lnTo>
                <a:lnTo>
                  <a:pt x="4863" y="34035"/>
                </a:lnTo>
                <a:lnTo>
                  <a:pt x="3890" y="31118"/>
                </a:lnTo>
                <a:lnTo>
                  <a:pt x="2918" y="24311"/>
                </a:lnTo>
                <a:lnTo>
                  <a:pt x="1945" y="27228"/>
                </a:lnTo>
                <a:lnTo>
                  <a:pt x="973" y="22365"/>
                </a:lnTo>
                <a:lnTo>
                  <a:pt x="972" y="17504"/>
                </a:lnTo>
                <a:lnTo>
                  <a:pt x="0" y="8751"/>
                </a:lnTo>
                <a:lnTo>
                  <a:pt x="972" y="8751"/>
                </a:lnTo>
                <a:lnTo>
                  <a:pt x="973" y="4861"/>
                </a:lnTo>
                <a:close/>
                <a:moveTo>
                  <a:pt x="972" y="0"/>
                </a:moveTo>
                <a:lnTo>
                  <a:pt x="1945" y="2917"/>
                </a:lnTo>
                <a:lnTo>
                  <a:pt x="1884" y="3039"/>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7" name="Freeform 33"/>
          <p:cNvSpPr>
            <a:spLocks/>
          </p:cNvSpPr>
          <p:nvPr/>
        </p:nvSpPr>
        <p:spPr bwMode="auto">
          <a:xfrm rot="9377604">
            <a:off x="3925861" y="3316840"/>
            <a:ext cx="1288495" cy="722529"/>
          </a:xfrm>
          <a:custGeom>
            <a:avLst/>
            <a:gdLst/>
            <a:ahLst/>
            <a:cxnLst/>
            <a:rect l="l" t="t" r="r" b="b"/>
            <a:pathLst>
              <a:path w="1288494" h="722529">
                <a:moveTo>
                  <a:pt x="1884" y="3038"/>
                </a:moveTo>
                <a:lnTo>
                  <a:pt x="972" y="0"/>
                </a:lnTo>
                <a:lnTo>
                  <a:pt x="1944" y="2917"/>
                </a:lnTo>
                <a:close/>
                <a:moveTo>
                  <a:pt x="4861" y="18476"/>
                </a:moveTo>
                <a:lnTo>
                  <a:pt x="4667" y="18087"/>
                </a:lnTo>
                <a:lnTo>
                  <a:pt x="3889" y="14587"/>
                </a:lnTo>
                <a:lnTo>
                  <a:pt x="4861" y="15559"/>
                </a:lnTo>
                <a:close/>
                <a:moveTo>
                  <a:pt x="5834" y="23339"/>
                </a:moveTo>
                <a:lnTo>
                  <a:pt x="5658" y="22543"/>
                </a:lnTo>
                <a:lnTo>
                  <a:pt x="5834" y="22366"/>
                </a:lnTo>
                <a:close/>
                <a:moveTo>
                  <a:pt x="15559" y="110859"/>
                </a:moveTo>
                <a:lnTo>
                  <a:pt x="14586" y="108914"/>
                </a:lnTo>
                <a:lnTo>
                  <a:pt x="15559" y="108914"/>
                </a:lnTo>
                <a:lnTo>
                  <a:pt x="15558" y="106969"/>
                </a:lnTo>
                <a:lnTo>
                  <a:pt x="14586" y="105024"/>
                </a:lnTo>
                <a:lnTo>
                  <a:pt x="14586" y="103079"/>
                </a:lnTo>
                <a:lnTo>
                  <a:pt x="13614" y="101134"/>
                </a:lnTo>
                <a:lnTo>
                  <a:pt x="15558" y="104052"/>
                </a:lnTo>
                <a:lnTo>
                  <a:pt x="16531" y="104052"/>
                </a:lnTo>
                <a:lnTo>
                  <a:pt x="15558" y="105024"/>
                </a:lnTo>
                <a:lnTo>
                  <a:pt x="16531" y="109887"/>
                </a:lnTo>
                <a:lnTo>
                  <a:pt x="16531" y="110859"/>
                </a:lnTo>
                <a:close/>
                <a:moveTo>
                  <a:pt x="35007" y="151701"/>
                </a:moveTo>
                <a:lnTo>
                  <a:pt x="34035" y="149757"/>
                </a:lnTo>
                <a:lnTo>
                  <a:pt x="33063" y="148784"/>
                </a:lnTo>
                <a:lnTo>
                  <a:pt x="32090" y="149757"/>
                </a:lnTo>
                <a:lnTo>
                  <a:pt x="25283" y="137115"/>
                </a:lnTo>
                <a:lnTo>
                  <a:pt x="26256" y="137115"/>
                </a:lnTo>
                <a:lnTo>
                  <a:pt x="25283" y="136142"/>
                </a:lnTo>
                <a:lnTo>
                  <a:pt x="25283" y="133225"/>
                </a:lnTo>
                <a:lnTo>
                  <a:pt x="28201" y="141005"/>
                </a:lnTo>
                <a:lnTo>
                  <a:pt x="30146" y="144895"/>
                </a:lnTo>
                <a:lnTo>
                  <a:pt x="33063" y="147812"/>
                </a:lnTo>
                <a:lnTo>
                  <a:pt x="33063" y="146839"/>
                </a:lnTo>
                <a:lnTo>
                  <a:pt x="34035" y="148785"/>
                </a:lnTo>
                <a:close/>
                <a:moveTo>
                  <a:pt x="35007" y="151702"/>
                </a:moveTo>
                <a:lnTo>
                  <a:pt x="35007" y="151702"/>
                </a:lnTo>
                <a:lnTo>
                  <a:pt x="35007" y="151701"/>
                </a:lnTo>
                <a:close/>
                <a:moveTo>
                  <a:pt x="36953" y="159481"/>
                </a:moveTo>
                <a:lnTo>
                  <a:pt x="35007" y="156564"/>
                </a:lnTo>
                <a:lnTo>
                  <a:pt x="36953" y="159158"/>
                </a:lnTo>
                <a:close/>
                <a:moveTo>
                  <a:pt x="49595" y="184765"/>
                </a:moveTo>
                <a:lnTo>
                  <a:pt x="48622" y="183793"/>
                </a:lnTo>
                <a:lnTo>
                  <a:pt x="46677" y="182820"/>
                </a:lnTo>
                <a:lnTo>
                  <a:pt x="45705" y="179903"/>
                </a:lnTo>
                <a:lnTo>
                  <a:pt x="46677" y="179903"/>
                </a:lnTo>
                <a:lnTo>
                  <a:pt x="46677" y="178930"/>
                </a:lnTo>
                <a:lnTo>
                  <a:pt x="47649" y="177958"/>
                </a:lnTo>
                <a:lnTo>
                  <a:pt x="49594" y="178930"/>
                </a:lnTo>
                <a:lnTo>
                  <a:pt x="49595" y="180875"/>
                </a:lnTo>
                <a:lnTo>
                  <a:pt x="51539" y="183792"/>
                </a:lnTo>
                <a:lnTo>
                  <a:pt x="50567" y="184765"/>
                </a:lnTo>
                <a:close/>
                <a:moveTo>
                  <a:pt x="70988" y="218801"/>
                </a:moveTo>
                <a:lnTo>
                  <a:pt x="70016" y="217828"/>
                </a:lnTo>
                <a:lnTo>
                  <a:pt x="70016" y="217828"/>
                </a:lnTo>
                <a:close/>
                <a:moveTo>
                  <a:pt x="978282" y="620422"/>
                </a:moveTo>
                <a:lnTo>
                  <a:pt x="979254" y="620422"/>
                </a:lnTo>
                <a:lnTo>
                  <a:pt x="979164" y="620513"/>
                </a:lnTo>
                <a:close/>
                <a:moveTo>
                  <a:pt x="94327" y="249919"/>
                </a:moveTo>
                <a:lnTo>
                  <a:pt x="93354" y="247974"/>
                </a:lnTo>
                <a:lnTo>
                  <a:pt x="94327" y="248946"/>
                </a:lnTo>
                <a:close/>
                <a:moveTo>
                  <a:pt x="1137764" y="721557"/>
                </a:moveTo>
                <a:lnTo>
                  <a:pt x="1129985" y="714750"/>
                </a:lnTo>
                <a:lnTo>
                  <a:pt x="1137764" y="708915"/>
                </a:lnTo>
                <a:lnTo>
                  <a:pt x="1146516" y="703081"/>
                </a:lnTo>
                <a:lnTo>
                  <a:pt x="1156241" y="696273"/>
                </a:lnTo>
                <a:lnTo>
                  <a:pt x="1168883" y="690439"/>
                </a:lnTo>
                <a:lnTo>
                  <a:pt x="1209725" y="669045"/>
                </a:lnTo>
                <a:lnTo>
                  <a:pt x="1220422" y="662238"/>
                </a:lnTo>
                <a:lnTo>
                  <a:pt x="1229175" y="655431"/>
                </a:lnTo>
                <a:lnTo>
                  <a:pt x="1237927" y="647651"/>
                </a:lnTo>
                <a:lnTo>
                  <a:pt x="1243761" y="639872"/>
                </a:lnTo>
                <a:lnTo>
                  <a:pt x="1243761" y="639871"/>
                </a:lnTo>
                <a:lnTo>
                  <a:pt x="1245706" y="638899"/>
                </a:lnTo>
                <a:lnTo>
                  <a:pt x="1243275" y="638899"/>
                </a:lnTo>
                <a:lnTo>
                  <a:pt x="1242789" y="637927"/>
                </a:lnTo>
                <a:lnTo>
                  <a:pt x="1240844" y="635982"/>
                </a:lnTo>
                <a:lnTo>
                  <a:pt x="1237926" y="634037"/>
                </a:lnTo>
                <a:lnTo>
                  <a:pt x="1226257" y="630147"/>
                </a:lnTo>
                <a:lnTo>
                  <a:pt x="1207781" y="625285"/>
                </a:lnTo>
                <a:lnTo>
                  <a:pt x="1182497" y="620423"/>
                </a:lnTo>
                <a:lnTo>
                  <a:pt x="1113453" y="607781"/>
                </a:lnTo>
                <a:lnTo>
                  <a:pt x="1074555" y="600001"/>
                </a:lnTo>
                <a:lnTo>
                  <a:pt x="1060941" y="596111"/>
                </a:lnTo>
                <a:lnTo>
                  <a:pt x="1048299" y="592222"/>
                </a:lnTo>
                <a:lnTo>
                  <a:pt x="1036630" y="587359"/>
                </a:lnTo>
                <a:lnTo>
                  <a:pt x="1027878" y="583470"/>
                </a:lnTo>
                <a:lnTo>
                  <a:pt x="1020098" y="579580"/>
                </a:lnTo>
                <a:lnTo>
                  <a:pt x="1014263" y="574718"/>
                </a:lnTo>
                <a:lnTo>
                  <a:pt x="1009401" y="569855"/>
                </a:lnTo>
                <a:lnTo>
                  <a:pt x="1006484" y="564993"/>
                </a:lnTo>
                <a:lnTo>
                  <a:pt x="1002594" y="554296"/>
                </a:lnTo>
                <a:lnTo>
                  <a:pt x="1030795" y="566938"/>
                </a:lnTo>
                <a:lnTo>
                  <a:pt x="1058996" y="577635"/>
                </a:lnTo>
                <a:lnTo>
                  <a:pt x="1087197" y="587360"/>
                </a:lnTo>
                <a:lnTo>
                  <a:pt x="1116370" y="596112"/>
                </a:lnTo>
                <a:lnTo>
                  <a:pt x="1145544" y="602918"/>
                </a:lnTo>
                <a:lnTo>
                  <a:pt x="1174717" y="609726"/>
                </a:lnTo>
                <a:lnTo>
                  <a:pt x="1204863" y="614588"/>
                </a:lnTo>
                <a:lnTo>
                  <a:pt x="1234037" y="618478"/>
                </a:lnTo>
                <a:lnTo>
                  <a:pt x="1248623" y="618478"/>
                </a:lnTo>
                <a:lnTo>
                  <a:pt x="1260293" y="619450"/>
                </a:lnTo>
                <a:lnTo>
                  <a:pt x="1270017" y="620422"/>
                </a:lnTo>
                <a:lnTo>
                  <a:pt x="1277797" y="622368"/>
                </a:lnTo>
                <a:lnTo>
                  <a:pt x="1283632" y="625285"/>
                </a:lnTo>
                <a:lnTo>
                  <a:pt x="1285577" y="628202"/>
                </a:lnTo>
                <a:lnTo>
                  <a:pt x="1287521" y="630147"/>
                </a:lnTo>
                <a:lnTo>
                  <a:pt x="1288494" y="634037"/>
                </a:lnTo>
                <a:lnTo>
                  <a:pt x="1287522" y="637927"/>
                </a:lnTo>
                <a:lnTo>
                  <a:pt x="1285577" y="642789"/>
                </a:lnTo>
                <a:lnTo>
                  <a:pt x="1282659" y="646679"/>
                </a:lnTo>
                <a:lnTo>
                  <a:pt x="1277797" y="650569"/>
                </a:lnTo>
                <a:lnTo>
                  <a:pt x="1271962" y="654458"/>
                </a:lnTo>
                <a:lnTo>
                  <a:pt x="1264183" y="658348"/>
                </a:lnTo>
                <a:lnTo>
                  <a:pt x="1255431" y="662238"/>
                </a:lnTo>
                <a:lnTo>
                  <a:pt x="1235982" y="670017"/>
                </a:lnTo>
                <a:lnTo>
                  <a:pt x="1215560" y="676825"/>
                </a:lnTo>
                <a:lnTo>
                  <a:pt x="1207781" y="680714"/>
                </a:lnTo>
                <a:lnTo>
                  <a:pt x="1199029" y="685576"/>
                </a:lnTo>
                <a:lnTo>
                  <a:pt x="1179580" y="698218"/>
                </a:lnTo>
                <a:lnTo>
                  <a:pt x="1146516" y="722529"/>
                </a:lnTo>
                <a:lnTo>
                  <a:pt x="1140682" y="722529"/>
                </a:lnTo>
                <a:close/>
                <a:moveTo>
                  <a:pt x="909238" y="622367"/>
                </a:moveTo>
                <a:lnTo>
                  <a:pt x="909238" y="622367"/>
                </a:lnTo>
                <a:lnTo>
                  <a:pt x="909463" y="622367"/>
                </a:lnTo>
                <a:close/>
                <a:moveTo>
                  <a:pt x="908266" y="623340"/>
                </a:moveTo>
                <a:lnTo>
                  <a:pt x="908266" y="622367"/>
                </a:lnTo>
                <a:lnTo>
                  <a:pt x="909238" y="622367"/>
                </a:lnTo>
                <a:close/>
                <a:moveTo>
                  <a:pt x="141977" y="301459"/>
                </a:moveTo>
                <a:lnTo>
                  <a:pt x="141977" y="301459"/>
                </a:lnTo>
                <a:lnTo>
                  <a:pt x="141977" y="301459"/>
                </a:lnTo>
                <a:close/>
                <a:moveTo>
                  <a:pt x="142949" y="302431"/>
                </a:moveTo>
                <a:lnTo>
                  <a:pt x="141977" y="301459"/>
                </a:lnTo>
                <a:lnTo>
                  <a:pt x="142949" y="301459"/>
                </a:lnTo>
                <a:close/>
                <a:moveTo>
                  <a:pt x="244084" y="368557"/>
                </a:moveTo>
                <a:lnTo>
                  <a:pt x="241795" y="366956"/>
                </a:lnTo>
                <a:lnTo>
                  <a:pt x="242139" y="366613"/>
                </a:lnTo>
                <a:close/>
                <a:moveTo>
                  <a:pt x="641815" y="565965"/>
                </a:moveTo>
                <a:lnTo>
                  <a:pt x="641815" y="565965"/>
                </a:lnTo>
                <a:lnTo>
                  <a:pt x="644732" y="565965"/>
                </a:lnTo>
                <a:lnTo>
                  <a:pt x="642787" y="565965"/>
                </a:lnTo>
                <a:close/>
                <a:moveTo>
                  <a:pt x="458992" y="489140"/>
                </a:moveTo>
                <a:lnTo>
                  <a:pt x="457050" y="488169"/>
                </a:lnTo>
                <a:lnTo>
                  <a:pt x="458995" y="489141"/>
                </a:lnTo>
                <a:close/>
                <a:moveTo>
                  <a:pt x="333549" y="441491"/>
                </a:moveTo>
                <a:lnTo>
                  <a:pt x="331604" y="439546"/>
                </a:lnTo>
                <a:lnTo>
                  <a:pt x="334521" y="440519"/>
                </a:lnTo>
                <a:lnTo>
                  <a:pt x="334521" y="441491"/>
                </a:lnTo>
                <a:close/>
                <a:moveTo>
                  <a:pt x="339384" y="444409"/>
                </a:moveTo>
                <a:lnTo>
                  <a:pt x="337439" y="442464"/>
                </a:lnTo>
                <a:lnTo>
                  <a:pt x="338411" y="443436"/>
                </a:lnTo>
                <a:lnTo>
                  <a:pt x="340356" y="444408"/>
                </a:lnTo>
                <a:close/>
                <a:moveTo>
                  <a:pt x="448298" y="498866"/>
                </a:moveTo>
                <a:lnTo>
                  <a:pt x="445381" y="495948"/>
                </a:lnTo>
                <a:lnTo>
                  <a:pt x="448298" y="496921"/>
                </a:lnTo>
                <a:lnTo>
                  <a:pt x="449271" y="496921"/>
                </a:lnTo>
                <a:lnTo>
                  <a:pt x="448298" y="495948"/>
                </a:lnTo>
                <a:lnTo>
                  <a:pt x="445381" y="494003"/>
                </a:lnTo>
                <a:lnTo>
                  <a:pt x="442463" y="493031"/>
                </a:lnTo>
                <a:lnTo>
                  <a:pt x="439546" y="492059"/>
                </a:lnTo>
                <a:lnTo>
                  <a:pt x="435656" y="491086"/>
                </a:lnTo>
                <a:lnTo>
                  <a:pt x="436629" y="493031"/>
                </a:lnTo>
                <a:lnTo>
                  <a:pt x="433711" y="491086"/>
                </a:lnTo>
                <a:lnTo>
                  <a:pt x="431766" y="490113"/>
                </a:lnTo>
                <a:lnTo>
                  <a:pt x="428849" y="490114"/>
                </a:lnTo>
                <a:lnTo>
                  <a:pt x="428849" y="489141"/>
                </a:lnTo>
                <a:lnTo>
                  <a:pt x="424959" y="487196"/>
                </a:lnTo>
                <a:lnTo>
                  <a:pt x="423014" y="486224"/>
                </a:lnTo>
                <a:lnTo>
                  <a:pt x="422042" y="487196"/>
                </a:lnTo>
                <a:lnTo>
                  <a:pt x="415235" y="483306"/>
                </a:lnTo>
                <a:lnTo>
                  <a:pt x="407455" y="479417"/>
                </a:lnTo>
                <a:lnTo>
                  <a:pt x="400648" y="475527"/>
                </a:lnTo>
                <a:lnTo>
                  <a:pt x="397730" y="473582"/>
                </a:lnTo>
                <a:lnTo>
                  <a:pt x="395786" y="471637"/>
                </a:lnTo>
                <a:lnTo>
                  <a:pt x="392869" y="470665"/>
                </a:lnTo>
                <a:lnTo>
                  <a:pt x="391896" y="470664"/>
                </a:lnTo>
                <a:lnTo>
                  <a:pt x="392868" y="471637"/>
                </a:lnTo>
                <a:lnTo>
                  <a:pt x="393841" y="471637"/>
                </a:lnTo>
                <a:lnTo>
                  <a:pt x="395786" y="472610"/>
                </a:lnTo>
                <a:lnTo>
                  <a:pt x="393841" y="472610"/>
                </a:lnTo>
                <a:lnTo>
                  <a:pt x="390924" y="470665"/>
                </a:lnTo>
                <a:lnTo>
                  <a:pt x="390924" y="469692"/>
                </a:lnTo>
                <a:lnTo>
                  <a:pt x="391896" y="469692"/>
                </a:lnTo>
                <a:lnTo>
                  <a:pt x="388006" y="467747"/>
                </a:lnTo>
                <a:lnTo>
                  <a:pt x="385089" y="466775"/>
                </a:lnTo>
                <a:lnTo>
                  <a:pt x="381199" y="466775"/>
                </a:lnTo>
                <a:lnTo>
                  <a:pt x="377309" y="463857"/>
                </a:lnTo>
                <a:lnTo>
                  <a:pt x="374392" y="461913"/>
                </a:lnTo>
                <a:lnTo>
                  <a:pt x="369530" y="460940"/>
                </a:lnTo>
                <a:lnTo>
                  <a:pt x="367585" y="458995"/>
                </a:lnTo>
                <a:lnTo>
                  <a:pt x="366613" y="458995"/>
                </a:lnTo>
                <a:lnTo>
                  <a:pt x="367585" y="457050"/>
                </a:lnTo>
                <a:lnTo>
                  <a:pt x="363695" y="455105"/>
                </a:lnTo>
                <a:lnTo>
                  <a:pt x="360777" y="454133"/>
                </a:lnTo>
                <a:lnTo>
                  <a:pt x="357860" y="451216"/>
                </a:lnTo>
                <a:lnTo>
                  <a:pt x="357860" y="452188"/>
                </a:lnTo>
                <a:lnTo>
                  <a:pt x="356887" y="451216"/>
                </a:lnTo>
                <a:lnTo>
                  <a:pt x="353970" y="450243"/>
                </a:lnTo>
                <a:lnTo>
                  <a:pt x="354943" y="450243"/>
                </a:lnTo>
                <a:lnTo>
                  <a:pt x="352998" y="449271"/>
                </a:lnTo>
                <a:lnTo>
                  <a:pt x="350081" y="447326"/>
                </a:lnTo>
                <a:lnTo>
                  <a:pt x="352026" y="449271"/>
                </a:lnTo>
                <a:lnTo>
                  <a:pt x="354943" y="451216"/>
                </a:lnTo>
                <a:lnTo>
                  <a:pt x="349108" y="449271"/>
                </a:lnTo>
                <a:lnTo>
                  <a:pt x="347164" y="447326"/>
                </a:lnTo>
                <a:lnTo>
                  <a:pt x="343274" y="445381"/>
                </a:lnTo>
                <a:lnTo>
                  <a:pt x="340356" y="444408"/>
                </a:lnTo>
                <a:lnTo>
                  <a:pt x="339384" y="442464"/>
                </a:lnTo>
                <a:lnTo>
                  <a:pt x="336467" y="440519"/>
                </a:lnTo>
                <a:lnTo>
                  <a:pt x="334521" y="440519"/>
                </a:lnTo>
                <a:lnTo>
                  <a:pt x="330632" y="437601"/>
                </a:lnTo>
                <a:lnTo>
                  <a:pt x="329659" y="437601"/>
                </a:lnTo>
                <a:lnTo>
                  <a:pt x="327715" y="436629"/>
                </a:lnTo>
                <a:lnTo>
                  <a:pt x="324797" y="435657"/>
                </a:lnTo>
                <a:lnTo>
                  <a:pt x="322852" y="434684"/>
                </a:lnTo>
                <a:lnTo>
                  <a:pt x="320907" y="434684"/>
                </a:lnTo>
                <a:lnTo>
                  <a:pt x="314100" y="429822"/>
                </a:lnTo>
                <a:lnTo>
                  <a:pt x="315072" y="429822"/>
                </a:lnTo>
                <a:lnTo>
                  <a:pt x="311183" y="426904"/>
                </a:lnTo>
                <a:lnTo>
                  <a:pt x="306320" y="424960"/>
                </a:lnTo>
                <a:lnTo>
                  <a:pt x="307293" y="424960"/>
                </a:lnTo>
                <a:lnTo>
                  <a:pt x="303403" y="423015"/>
                </a:lnTo>
                <a:lnTo>
                  <a:pt x="300486" y="421070"/>
                </a:lnTo>
                <a:lnTo>
                  <a:pt x="298541" y="420097"/>
                </a:lnTo>
                <a:lnTo>
                  <a:pt x="298541" y="418152"/>
                </a:lnTo>
                <a:lnTo>
                  <a:pt x="298541" y="417180"/>
                </a:lnTo>
                <a:lnTo>
                  <a:pt x="296596" y="416208"/>
                </a:lnTo>
                <a:lnTo>
                  <a:pt x="293678" y="415235"/>
                </a:lnTo>
                <a:lnTo>
                  <a:pt x="291734" y="414263"/>
                </a:lnTo>
                <a:lnTo>
                  <a:pt x="290761" y="415235"/>
                </a:lnTo>
                <a:lnTo>
                  <a:pt x="290761" y="416208"/>
                </a:lnTo>
                <a:lnTo>
                  <a:pt x="281037" y="409401"/>
                </a:lnTo>
                <a:lnTo>
                  <a:pt x="276175" y="406483"/>
                </a:lnTo>
                <a:lnTo>
                  <a:pt x="271312" y="402593"/>
                </a:lnTo>
                <a:lnTo>
                  <a:pt x="270340" y="402593"/>
                </a:lnTo>
                <a:lnTo>
                  <a:pt x="269368" y="401621"/>
                </a:lnTo>
                <a:lnTo>
                  <a:pt x="254781" y="392869"/>
                </a:lnTo>
                <a:lnTo>
                  <a:pt x="247973" y="388007"/>
                </a:lnTo>
                <a:lnTo>
                  <a:pt x="243112" y="383144"/>
                </a:lnTo>
                <a:lnTo>
                  <a:pt x="244084" y="384117"/>
                </a:lnTo>
                <a:lnTo>
                  <a:pt x="244083" y="383144"/>
                </a:lnTo>
                <a:lnTo>
                  <a:pt x="244083" y="382172"/>
                </a:lnTo>
                <a:lnTo>
                  <a:pt x="242139" y="381200"/>
                </a:lnTo>
                <a:lnTo>
                  <a:pt x="241166" y="380227"/>
                </a:lnTo>
                <a:lnTo>
                  <a:pt x="240194" y="380227"/>
                </a:lnTo>
                <a:lnTo>
                  <a:pt x="240194" y="381199"/>
                </a:lnTo>
                <a:lnTo>
                  <a:pt x="241166" y="383144"/>
                </a:lnTo>
                <a:lnTo>
                  <a:pt x="232414" y="376337"/>
                </a:lnTo>
                <a:lnTo>
                  <a:pt x="225607" y="370502"/>
                </a:lnTo>
                <a:lnTo>
                  <a:pt x="225607" y="371475"/>
                </a:lnTo>
                <a:lnTo>
                  <a:pt x="223663" y="370503"/>
                </a:lnTo>
                <a:lnTo>
                  <a:pt x="223663" y="369530"/>
                </a:lnTo>
                <a:lnTo>
                  <a:pt x="222690" y="368558"/>
                </a:lnTo>
                <a:lnTo>
                  <a:pt x="217827" y="364668"/>
                </a:lnTo>
                <a:lnTo>
                  <a:pt x="216856" y="365640"/>
                </a:lnTo>
                <a:lnTo>
                  <a:pt x="215883" y="363696"/>
                </a:lnTo>
                <a:lnTo>
                  <a:pt x="213938" y="362723"/>
                </a:lnTo>
                <a:lnTo>
                  <a:pt x="212965" y="362723"/>
                </a:lnTo>
                <a:lnTo>
                  <a:pt x="211021" y="360778"/>
                </a:lnTo>
                <a:lnTo>
                  <a:pt x="211021" y="359806"/>
                </a:lnTo>
                <a:lnTo>
                  <a:pt x="205186" y="356888"/>
                </a:lnTo>
                <a:lnTo>
                  <a:pt x="199351" y="352026"/>
                </a:lnTo>
                <a:lnTo>
                  <a:pt x="198379" y="349109"/>
                </a:lnTo>
                <a:lnTo>
                  <a:pt x="195461" y="348136"/>
                </a:lnTo>
                <a:lnTo>
                  <a:pt x="195461" y="349109"/>
                </a:lnTo>
                <a:lnTo>
                  <a:pt x="189627" y="342302"/>
                </a:lnTo>
                <a:lnTo>
                  <a:pt x="186709" y="338412"/>
                </a:lnTo>
                <a:lnTo>
                  <a:pt x="177957" y="333550"/>
                </a:lnTo>
                <a:lnTo>
                  <a:pt x="169205" y="326742"/>
                </a:lnTo>
                <a:lnTo>
                  <a:pt x="151701" y="311183"/>
                </a:lnTo>
                <a:lnTo>
                  <a:pt x="152674" y="311183"/>
                </a:lnTo>
                <a:lnTo>
                  <a:pt x="150729" y="309238"/>
                </a:lnTo>
                <a:lnTo>
                  <a:pt x="149757" y="309238"/>
                </a:lnTo>
                <a:lnTo>
                  <a:pt x="148784" y="308266"/>
                </a:lnTo>
                <a:lnTo>
                  <a:pt x="148784" y="307293"/>
                </a:lnTo>
                <a:lnTo>
                  <a:pt x="148784" y="306321"/>
                </a:lnTo>
                <a:lnTo>
                  <a:pt x="150729" y="306321"/>
                </a:lnTo>
                <a:lnTo>
                  <a:pt x="147812" y="304376"/>
                </a:lnTo>
                <a:lnTo>
                  <a:pt x="145867" y="302431"/>
                </a:lnTo>
                <a:lnTo>
                  <a:pt x="141977" y="300486"/>
                </a:lnTo>
                <a:lnTo>
                  <a:pt x="141977" y="301459"/>
                </a:lnTo>
                <a:lnTo>
                  <a:pt x="140032" y="299514"/>
                </a:lnTo>
                <a:lnTo>
                  <a:pt x="138087" y="297569"/>
                </a:lnTo>
                <a:lnTo>
                  <a:pt x="136142" y="296596"/>
                </a:lnTo>
                <a:lnTo>
                  <a:pt x="136142" y="295624"/>
                </a:lnTo>
                <a:lnTo>
                  <a:pt x="137114" y="295624"/>
                </a:lnTo>
                <a:lnTo>
                  <a:pt x="138087" y="295624"/>
                </a:lnTo>
                <a:lnTo>
                  <a:pt x="135170" y="293679"/>
                </a:lnTo>
                <a:lnTo>
                  <a:pt x="135170" y="292707"/>
                </a:lnTo>
                <a:lnTo>
                  <a:pt x="136142" y="292707"/>
                </a:lnTo>
                <a:lnTo>
                  <a:pt x="139060" y="293679"/>
                </a:lnTo>
                <a:lnTo>
                  <a:pt x="141977" y="294652"/>
                </a:lnTo>
                <a:lnTo>
                  <a:pt x="141977" y="293679"/>
                </a:lnTo>
                <a:lnTo>
                  <a:pt x="140032" y="291734"/>
                </a:lnTo>
                <a:lnTo>
                  <a:pt x="140032" y="290762"/>
                </a:lnTo>
                <a:lnTo>
                  <a:pt x="141004" y="290762"/>
                </a:lnTo>
                <a:lnTo>
                  <a:pt x="141977" y="291734"/>
                </a:lnTo>
                <a:lnTo>
                  <a:pt x="143922" y="292707"/>
                </a:lnTo>
                <a:lnTo>
                  <a:pt x="141977" y="290762"/>
                </a:lnTo>
                <a:lnTo>
                  <a:pt x="138087" y="288817"/>
                </a:lnTo>
                <a:lnTo>
                  <a:pt x="137114" y="288817"/>
                </a:lnTo>
                <a:lnTo>
                  <a:pt x="137114" y="290762"/>
                </a:lnTo>
                <a:lnTo>
                  <a:pt x="134197" y="287844"/>
                </a:lnTo>
                <a:lnTo>
                  <a:pt x="132253" y="287845"/>
                </a:lnTo>
                <a:lnTo>
                  <a:pt x="131280" y="287358"/>
                </a:lnTo>
                <a:lnTo>
                  <a:pt x="130307" y="286872"/>
                </a:lnTo>
                <a:lnTo>
                  <a:pt x="127390" y="284927"/>
                </a:lnTo>
                <a:lnTo>
                  <a:pt x="127390" y="283955"/>
                </a:lnTo>
                <a:lnTo>
                  <a:pt x="128363" y="284927"/>
                </a:lnTo>
                <a:lnTo>
                  <a:pt x="129335" y="285899"/>
                </a:lnTo>
                <a:lnTo>
                  <a:pt x="131280" y="286872"/>
                </a:lnTo>
                <a:lnTo>
                  <a:pt x="130307" y="284927"/>
                </a:lnTo>
                <a:lnTo>
                  <a:pt x="128363" y="282982"/>
                </a:lnTo>
                <a:lnTo>
                  <a:pt x="124473" y="280065"/>
                </a:lnTo>
                <a:lnTo>
                  <a:pt x="125445" y="281037"/>
                </a:lnTo>
                <a:lnTo>
                  <a:pt x="124473" y="282010"/>
                </a:lnTo>
                <a:lnTo>
                  <a:pt x="121555" y="280065"/>
                </a:lnTo>
                <a:lnTo>
                  <a:pt x="121555" y="279092"/>
                </a:lnTo>
                <a:lnTo>
                  <a:pt x="122528" y="279092"/>
                </a:lnTo>
                <a:lnTo>
                  <a:pt x="120583" y="277148"/>
                </a:lnTo>
                <a:lnTo>
                  <a:pt x="117666" y="276175"/>
                </a:lnTo>
                <a:lnTo>
                  <a:pt x="118638" y="277147"/>
                </a:lnTo>
                <a:lnTo>
                  <a:pt x="116693" y="276175"/>
                </a:lnTo>
                <a:lnTo>
                  <a:pt x="114748" y="275203"/>
                </a:lnTo>
                <a:lnTo>
                  <a:pt x="113776" y="273258"/>
                </a:lnTo>
                <a:lnTo>
                  <a:pt x="111831" y="271313"/>
                </a:lnTo>
                <a:lnTo>
                  <a:pt x="112804" y="270340"/>
                </a:lnTo>
                <a:lnTo>
                  <a:pt x="114748" y="271313"/>
                </a:lnTo>
                <a:lnTo>
                  <a:pt x="115721" y="271313"/>
                </a:lnTo>
                <a:lnTo>
                  <a:pt x="114748" y="268395"/>
                </a:lnTo>
                <a:lnTo>
                  <a:pt x="113776" y="268396"/>
                </a:lnTo>
                <a:lnTo>
                  <a:pt x="110858" y="267423"/>
                </a:lnTo>
                <a:lnTo>
                  <a:pt x="109886" y="266450"/>
                </a:lnTo>
                <a:lnTo>
                  <a:pt x="108914" y="266450"/>
                </a:lnTo>
                <a:lnTo>
                  <a:pt x="108914" y="267423"/>
                </a:lnTo>
                <a:lnTo>
                  <a:pt x="108914" y="265478"/>
                </a:lnTo>
                <a:lnTo>
                  <a:pt x="109886" y="265478"/>
                </a:lnTo>
                <a:lnTo>
                  <a:pt x="107941" y="263533"/>
                </a:lnTo>
                <a:lnTo>
                  <a:pt x="105997" y="261588"/>
                </a:lnTo>
                <a:lnTo>
                  <a:pt x="104051" y="260616"/>
                </a:lnTo>
                <a:lnTo>
                  <a:pt x="104051" y="258671"/>
                </a:lnTo>
                <a:lnTo>
                  <a:pt x="102107" y="258671"/>
                </a:lnTo>
                <a:lnTo>
                  <a:pt x="101134" y="254781"/>
                </a:lnTo>
                <a:lnTo>
                  <a:pt x="96272" y="250891"/>
                </a:lnTo>
                <a:lnTo>
                  <a:pt x="95299" y="248946"/>
                </a:lnTo>
                <a:lnTo>
                  <a:pt x="94327" y="247974"/>
                </a:lnTo>
                <a:lnTo>
                  <a:pt x="95299" y="247002"/>
                </a:lnTo>
                <a:lnTo>
                  <a:pt x="92382" y="244084"/>
                </a:lnTo>
                <a:lnTo>
                  <a:pt x="91409" y="243112"/>
                </a:lnTo>
                <a:lnTo>
                  <a:pt x="90437" y="244084"/>
                </a:lnTo>
                <a:lnTo>
                  <a:pt x="92382" y="246029"/>
                </a:lnTo>
                <a:lnTo>
                  <a:pt x="93354" y="247974"/>
                </a:lnTo>
                <a:lnTo>
                  <a:pt x="92382" y="247002"/>
                </a:lnTo>
                <a:lnTo>
                  <a:pt x="88492" y="244084"/>
                </a:lnTo>
                <a:lnTo>
                  <a:pt x="89465" y="243112"/>
                </a:lnTo>
                <a:lnTo>
                  <a:pt x="87520" y="241167"/>
                </a:lnTo>
                <a:lnTo>
                  <a:pt x="85575" y="239222"/>
                </a:lnTo>
                <a:lnTo>
                  <a:pt x="85575" y="238250"/>
                </a:lnTo>
                <a:lnTo>
                  <a:pt x="83630" y="237277"/>
                </a:lnTo>
                <a:lnTo>
                  <a:pt x="82657" y="235332"/>
                </a:lnTo>
                <a:lnTo>
                  <a:pt x="82657" y="234360"/>
                </a:lnTo>
                <a:lnTo>
                  <a:pt x="82657" y="233387"/>
                </a:lnTo>
                <a:lnTo>
                  <a:pt x="80713" y="231442"/>
                </a:lnTo>
                <a:lnTo>
                  <a:pt x="84602" y="234360"/>
                </a:lnTo>
                <a:lnTo>
                  <a:pt x="82657" y="232415"/>
                </a:lnTo>
                <a:lnTo>
                  <a:pt x="81685" y="229498"/>
                </a:lnTo>
                <a:lnTo>
                  <a:pt x="76823" y="227553"/>
                </a:lnTo>
                <a:lnTo>
                  <a:pt x="75850" y="226580"/>
                </a:lnTo>
                <a:lnTo>
                  <a:pt x="74878" y="225608"/>
                </a:lnTo>
                <a:lnTo>
                  <a:pt x="74878" y="224635"/>
                </a:lnTo>
                <a:lnTo>
                  <a:pt x="73906" y="223663"/>
                </a:lnTo>
                <a:lnTo>
                  <a:pt x="76823" y="226580"/>
                </a:lnTo>
                <a:lnTo>
                  <a:pt x="76823" y="224635"/>
                </a:lnTo>
                <a:lnTo>
                  <a:pt x="73905" y="219773"/>
                </a:lnTo>
                <a:lnTo>
                  <a:pt x="70988" y="217828"/>
                </a:lnTo>
                <a:lnTo>
                  <a:pt x="70016" y="217828"/>
                </a:lnTo>
                <a:lnTo>
                  <a:pt x="69043" y="216856"/>
                </a:lnTo>
                <a:lnTo>
                  <a:pt x="69043" y="215883"/>
                </a:lnTo>
                <a:lnTo>
                  <a:pt x="70016" y="215883"/>
                </a:lnTo>
                <a:lnTo>
                  <a:pt x="69043" y="213938"/>
                </a:lnTo>
                <a:lnTo>
                  <a:pt x="68071" y="213938"/>
                </a:lnTo>
                <a:lnTo>
                  <a:pt x="68071" y="214911"/>
                </a:lnTo>
                <a:lnTo>
                  <a:pt x="67098" y="213938"/>
                </a:lnTo>
                <a:lnTo>
                  <a:pt x="63208" y="203242"/>
                </a:lnTo>
                <a:lnTo>
                  <a:pt x="67098" y="206159"/>
                </a:lnTo>
                <a:lnTo>
                  <a:pt x="65154" y="204214"/>
                </a:lnTo>
                <a:lnTo>
                  <a:pt x="67098" y="204214"/>
                </a:lnTo>
                <a:lnTo>
                  <a:pt x="67098" y="203242"/>
                </a:lnTo>
                <a:lnTo>
                  <a:pt x="67098" y="202269"/>
                </a:lnTo>
                <a:lnTo>
                  <a:pt x="68070" y="202269"/>
                </a:lnTo>
                <a:lnTo>
                  <a:pt x="66126" y="200324"/>
                </a:lnTo>
                <a:lnTo>
                  <a:pt x="64181" y="197407"/>
                </a:lnTo>
                <a:lnTo>
                  <a:pt x="64181" y="199352"/>
                </a:lnTo>
                <a:lnTo>
                  <a:pt x="63209" y="199352"/>
                </a:lnTo>
                <a:lnTo>
                  <a:pt x="61264" y="198379"/>
                </a:lnTo>
                <a:lnTo>
                  <a:pt x="58347" y="196434"/>
                </a:lnTo>
                <a:lnTo>
                  <a:pt x="57374" y="195462"/>
                </a:lnTo>
                <a:lnTo>
                  <a:pt x="56401" y="196434"/>
                </a:lnTo>
                <a:lnTo>
                  <a:pt x="54457" y="192545"/>
                </a:lnTo>
                <a:lnTo>
                  <a:pt x="54457" y="189627"/>
                </a:lnTo>
                <a:lnTo>
                  <a:pt x="54457" y="187682"/>
                </a:lnTo>
                <a:lnTo>
                  <a:pt x="51539" y="183792"/>
                </a:lnTo>
                <a:lnTo>
                  <a:pt x="51539" y="181848"/>
                </a:lnTo>
                <a:lnTo>
                  <a:pt x="51539" y="180875"/>
                </a:lnTo>
                <a:lnTo>
                  <a:pt x="50567" y="177958"/>
                </a:lnTo>
                <a:lnTo>
                  <a:pt x="48622" y="174068"/>
                </a:lnTo>
                <a:lnTo>
                  <a:pt x="46677" y="173096"/>
                </a:lnTo>
                <a:lnTo>
                  <a:pt x="46677" y="174068"/>
                </a:lnTo>
                <a:lnTo>
                  <a:pt x="46677" y="175041"/>
                </a:lnTo>
                <a:lnTo>
                  <a:pt x="47649" y="176013"/>
                </a:lnTo>
                <a:lnTo>
                  <a:pt x="46677" y="176013"/>
                </a:lnTo>
                <a:lnTo>
                  <a:pt x="43760" y="170178"/>
                </a:lnTo>
                <a:lnTo>
                  <a:pt x="42787" y="169206"/>
                </a:lnTo>
                <a:lnTo>
                  <a:pt x="41815" y="167261"/>
                </a:lnTo>
                <a:lnTo>
                  <a:pt x="42787" y="171151"/>
                </a:lnTo>
                <a:lnTo>
                  <a:pt x="41815" y="173096"/>
                </a:lnTo>
                <a:lnTo>
                  <a:pt x="39870" y="169206"/>
                </a:lnTo>
                <a:lnTo>
                  <a:pt x="40842" y="169206"/>
                </a:lnTo>
                <a:lnTo>
                  <a:pt x="38897" y="166288"/>
                </a:lnTo>
                <a:lnTo>
                  <a:pt x="37925" y="165316"/>
                </a:lnTo>
                <a:lnTo>
                  <a:pt x="36952" y="164344"/>
                </a:lnTo>
                <a:lnTo>
                  <a:pt x="35007" y="161426"/>
                </a:lnTo>
                <a:lnTo>
                  <a:pt x="35007" y="158509"/>
                </a:lnTo>
                <a:lnTo>
                  <a:pt x="36953" y="160454"/>
                </a:lnTo>
                <a:lnTo>
                  <a:pt x="37925" y="163371"/>
                </a:lnTo>
                <a:lnTo>
                  <a:pt x="39870" y="165316"/>
                </a:lnTo>
                <a:lnTo>
                  <a:pt x="40842" y="165316"/>
                </a:lnTo>
                <a:lnTo>
                  <a:pt x="37925" y="160454"/>
                </a:lnTo>
                <a:lnTo>
                  <a:pt x="36953" y="159158"/>
                </a:lnTo>
                <a:lnTo>
                  <a:pt x="36953" y="155592"/>
                </a:lnTo>
                <a:lnTo>
                  <a:pt x="35980" y="153647"/>
                </a:lnTo>
                <a:lnTo>
                  <a:pt x="35007" y="151702"/>
                </a:lnTo>
                <a:lnTo>
                  <a:pt x="36952" y="153647"/>
                </a:lnTo>
                <a:lnTo>
                  <a:pt x="35980" y="149757"/>
                </a:lnTo>
                <a:lnTo>
                  <a:pt x="35980" y="147812"/>
                </a:lnTo>
                <a:lnTo>
                  <a:pt x="36952" y="145867"/>
                </a:lnTo>
                <a:lnTo>
                  <a:pt x="35007" y="142950"/>
                </a:lnTo>
                <a:lnTo>
                  <a:pt x="34035" y="142950"/>
                </a:lnTo>
                <a:lnTo>
                  <a:pt x="34035" y="143922"/>
                </a:lnTo>
                <a:lnTo>
                  <a:pt x="33063" y="144894"/>
                </a:lnTo>
                <a:lnTo>
                  <a:pt x="29173" y="136143"/>
                </a:lnTo>
                <a:lnTo>
                  <a:pt x="25283" y="130308"/>
                </a:lnTo>
                <a:lnTo>
                  <a:pt x="25283" y="129336"/>
                </a:lnTo>
                <a:lnTo>
                  <a:pt x="26255" y="128363"/>
                </a:lnTo>
                <a:lnTo>
                  <a:pt x="28200" y="130308"/>
                </a:lnTo>
                <a:lnTo>
                  <a:pt x="23338" y="119611"/>
                </a:lnTo>
                <a:lnTo>
                  <a:pt x="19448" y="108914"/>
                </a:lnTo>
                <a:lnTo>
                  <a:pt x="19448" y="109886"/>
                </a:lnTo>
                <a:lnTo>
                  <a:pt x="18476" y="109886"/>
                </a:lnTo>
                <a:lnTo>
                  <a:pt x="17503" y="106969"/>
                </a:lnTo>
                <a:lnTo>
                  <a:pt x="16531" y="104052"/>
                </a:lnTo>
                <a:lnTo>
                  <a:pt x="16531" y="103079"/>
                </a:lnTo>
                <a:lnTo>
                  <a:pt x="17503" y="103079"/>
                </a:lnTo>
                <a:lnTo>
                  <a:pt x="16531" y="101135"/>
                </a:lnTo>
                <a:lnTo>
                  <a:pt x="17503" y="100162"/>
                </a:lnTo>
                <a:lnTo>
                  <a:pt x="17503" y="98217"/>
                </a:lnTo>
                <a:lnTo>
                  <a:pt x="13613" y="90437"/>
                </a:lnTo>
                <a:lnTo>
                  <a:pt x="10696" y="82658"/>
                </a:lnTo>
                <a:lnTo>
                  <a:pt x="9724" y="75851"/>
                </a:lnTo>
                <a:lnTo>
                  <a:pt x="7779" y="70016"/>
                </a:lnTo>
                <a:lnTo>
                  <a:pt x="4862" y="58347"/>
                </a:lnTo>
                <a:lnTo>
                  <a:pt x="4862" y="56402"/>
                </a:lnTo>
                <a:lnTo>
                  <a:pt x="5834" y="55429"/>
                </a:lnTo>
                <a:lnTo>
                  <a:pt x="6807" y="55429"/>
                </a:lnTo>
                <a:lnTo>
                  <a:pt x="6806" y="53484"/>
                </a:lnTo>
                <a:lnTo>
                  <a:pt x="5834" y="51539"/>
                </a:lnTo>
                <a:lnTo>
                  <a:pt x="5834" y="52512"/>
                </a:lnTo>
                <a:lnTo>
                  <a:pt x="4861" y="52512"/>
                </a:lnTo>
                <a:lnTo>
                  <a:pt x="4861" y="50567"/>
                </a:lnTo>
                <a:lnTo>
                  <a:pt x="4862" y="44732"/>
                </a:lnTo>
                <a:lnTo>
                  <a:pt x="3889" y="39870"/>
                </a:lnTo>
                <a:lnTo>
                  <a:pt x="2917" y="35980"/>
                </a:lnTo>
                <a:lnTo>
                  <a:pt x="3889" y="35980"/>
                </a:lnTo>
                <a:lnTo>
                  <a:pt x="4862" y="36953"/>
                </a:lnTo>
                <a:lnTo>
                  <a:pt x="4862" y="34035"/>
                </a:lnTo>
                <a:lnTo>
                  <a:pt x="3889" y="31118"/>
                </a:lnTo>
                <a:lnTo>
                  <a:pt x="2917" y="24311"/>
                </a:lnTo>
                <a:lnTo>
                  <a:pt x="1944" y="27228"/>
                </a:lnTo>
                <a:lnTo>
                  <a:pt x="972" y="22366"/>
                </a:lnTo>
                <a:lnTo>
                  <a:pt x="972" y="17504"/>
                </a:lnTo>
                <a:lnTo>
                  <a:pt x="0" y="8752"/>
                </a:lnTo>
                <a:lnTo>
                  <a:pt x="971" y="8752"/>
                </a:lnTo>
                <a:lnTo>
                  <a:pt x="972" y="4862"/>
                </a:lnTo>
                <a:lnTo>
                  <a:pt x="1884" y="3038"/>
                </a:lnTo>
                <a:lnTo>
                  <a:pt x="3890" y="9724"/>
                </a:lnTo>
                <a:lnTo>
                  <a:pt x="3890" y="10697"/>
                </a:lnTo>
                <a:lnTo>
                  <a:pt x="2917" y="9724"/>
                </a:lnTo>
                <a:lnTo>
                  <a:pt x="2917" y="8752"/>
                </a:lnTo>
                <a:lnTo>
                  <a:pt x="1944" y="8752"/>
                </a:lnTo>
                <a:lnTo>
                  <a:pt x="1944" y="13614"/>
                </a:lnTo>
                <a:lnTo>
                  <a:pt x="2917" y="13614"/>
                </a:lnTo>
                <a:lnTo>
                  <a:pt x="2917" y="14587"/>
                </a:lnTo>
                <a:lnTo>
                  <a:pt x="4667" y="18087"/>
                </a:lnTo>
                <a:lnTo>
                  <a:pt x="5658" y="22543"/>
                </a:lnTo>
                <a:lnTo>
                  <a:pt x="4862" y="23339"/>
                </a:lnTo>
                <a:lnTo>
                  <a:pt x="4862" y="24311"/>
                </a:lnTo>
                <a:lnTo>
                  <a:pt x="5834" y="25283"/>
                </a:lnTo>
                <a:lnTo>
                  <a:pt x="6806" y="27228"/>
                </a:lnTo>
                <a:lnTo>
                  <a:pt x="7779" y="34035"/>
                </a:lnTo>
                <a:lnTo>
                  <a:pt x="7779" y="36953"/>
                </a:lnTo>
                <a:lnTo>
                  <a:pt x="8752" y="40842"/>
                </a:lnTo>
                <a:lnTo>
                  <a:pt x="9724" y="44733"/>
                </a:lnTo>
                <a:lnTo>
                  <a:pt x="9724" y="48622"/>
                </a:lnTo>
                <a:lnTo>
                  <a:pt x="7779" y="44732"/>
                </a:lnTo>
                <a:lnTo>
                  <a:pt x="5834" y="40843"/>
                </a:lnTo>
                <a:lnTo>
                  <a:pt x="6806" y="48622"/>
                </a:lnTo>
                <a:lnTo>
                  <a:pt x="8751" y="50567"/>
                </a:lnTo>
                <a:lnTo>
                  <a:pt x="10696" y="55429"/>
                </a:lnTo>
                <a:lnTo>
                  <a:pt x="10696" y="56402"/>
                </a:lnTo>
                <a:lnTo>
                  <a:pt x="12641" y="60292"/>
                </a:lnTo>
                <a:lnTo>
                  <a:pt x="13614" y="62236"/>
                </a:lnTo>
                <a:lnTo>
                  <a:pt x="14586" y="65154"/>
                </a:lnTo>
                <a:lnTo>
                  <a:pt x="17503" y="79741"/>
                </a:lnTo>
                <a:lnTo>
                  <a:pt x="20421" y="91410"/>
                </a:lnTo>
                <a:lnTo>
                  <a:pt x="19449" y="92382"/>
                </a:lnTo>
                <a:lnTo>
                  <a:pt x="22366" y="96272"/>
                </a:lnTo>
                <a:lnTo>
                  <a:pt x="23338" y="100162"/>
                </a:lnTo>
                <a:lnTo>
                  <a:pt x="27228" y="109886"/>
                </a:lnTo>
                <a:lnTo>
                  <a:pt x="29173" y="116694"/>
                </a:lnTo>
                <a:lnTo>
                  <a:pt x="32091" y="123501"/>
                </a:lnTo>
                <a:lnTo>
                  <a:pt x="35008" y="129335"/>
                </a:lnTo>
                <a:lnTo>
                  <a:pt x="35980" y="133225"/>
                </a:lnTo>
                <a:lnTo>
                  <a:pt x="41814" y="144895"/>
                </a:lnTo>
                <a:lnTo>
                  <a:pt x="47649" y="154619"/>
                </a:lnTo>
                <a:lnTo>
                  <a:pt x="58346" y="176013"/>
                </a:lnTo>
                <a:lnTo>
                  <a:pt x="56402" y="174068"/>
                </a:lnTo>
                <a:lnTo>
                  <a:pt x="57374" y="176013"/>
                </a:lnTo>
                <a:lnTo>
                  <a:pt x="57374" y="176985"/>
                </a:lnTo>
                <a:lnTo>
                  <a:pt x="57374" y="177958"/>
                </a:lnTo>
                <a:lnTo>
                  <a:pt x="58346" y="178930"/>
                </a:lnTo>
                <a:lnTo>
                  <a:pt x="58346" y="177958"/>
                </a:lnTo>
                <a:lnTo>
                  <a:pt x="59319" y="179903"/>
                </a:lnTo>
                <a:lnTo>
                  <a:pt x="63208" y="183792"/>
                </a:lnTo>
                <a:lnTo>
                  <a:pt x="66126" y="188655"/>
                </a:lnTo>
                <a:lnTo>
                  <a:pt x="70015" y="194489"/>
                </a:lnTo>
                <a:lnTo>
                  <a:pt x="76823" y="203241"/>
                </a:lnTo>
                <a:lnTo>
                  <a:pt x="76823" y="204214"/>
                </a:lnTo>
                <a:lnTo>
                  <a:pt x="79740" y="208104"/>
                </a:lnTo>
                <a:lnTo>
                  <a:pt x="83630" y="212966"/>
                </a:lnTo>
                <a:lnTo>
                  <a:pt x="90437" y="223663"/>
                </a:lnTo>
                <a:lnTo>
                  <a:pt x="90437" y="225608"/>
                </a:lnTo>
                <a:lnTo>
                  <a:pt x="92382" y="228525"/>
                </a:lnTo>
                <a:lnTo>
                  <a:pt x="97244" y="232415"/>
                </a:lnTo>
                <a:lnTo>
                  <a:pt x="102106" y="238250"/>
                </a:lnTo>
                <a:lnTo>
                  <a:pt x="113776" y="251864"/>
                </a:lnTo>
                <a:lnTo>
                  <a:pt x="133225" y="272285"/>
                </a:lnTo>
                <a:lnTo>
                  <a:pt x="142949" y="282982"/>
                </a:lnTo>
                <a:lnTo>
                  <a:pt x="153646" y="292707"/>
                </a:lnTo>
                <a:lnTo>
                  <a:pt x="153646" y="294651"/>
                </a:lnTo>
                <a:lnTo>
                  <a:pt x="165316" y="303404"/>
                </a:lnTo>
                <a:lnTo>
                  <a:pt x="176012" y="314100"/>
                </a:lnTo>
                <a:lnTo>
                  <a:pt x="187682" y="323825"/>
                </a:lnTo>
                <a:lnTo>
                  <a:pt x="197406" y="332577"/>
                </a:lnTo>
                <a:lnTo>
                  <a:pt x="195461" y="332577"/>
                </a:lnTo>
                <a:lnTo>
                  <a:pt x="201296" y="337439"/>
                </a:lnTo>
                <a:lnTo>
                  <a:pt x="203241" y="338412"/>
                </a:lnTo>
                <a:lnTo>
                  <a:pt x="204214" y="338412"/>
                </a:lnTo>
                <a:lnTo>
                  <a:pt x="204214" y="337439"/>
                </a:lnTo>
                <a:lnTo>
                  <a:pt x="211021" y="343274"/>
                </a:lnTo>
                <a:lnTo>
                  <a:pt x="213938" y="346191"/>
                </a:lnTo>
                <a:lnTo>
                  <a:pt x="215883" y="348136"/>
                </a:lnTo>
                <a:lnTo>
                  <a:pt x="220745" y="352026"/>
                </a:lnTo>
                <a:lnTo>
                  <a:pt x="225607" y="353971"/>
                </a:lnTo>
                <a:lnTo>
                  <a:pt x="234360" y="361751"/>
                </a:lnTo>
                <a:lnTo>
                  <a:pt x="241795" y="366956"/>
                </a:lnTo>
                <a:lnTo>
                  <a:pt x="241167" y="367585"/>
                </a:lnTo>
                <a:lnTo>
                  <a:pt x="243111" y="368557"/>
                </a:lnTo>
                <a:lnTo>
                  <a:pt x="248946" y="373420"/>
                </a:lnTo>
                <a:lnTo>
                  <a:pt x="250891" y="374392"/>
                </a:lnTo>
                <a:lnTo>
                  <a:pt x="251863" y="374392"/>
                </a:lnTo>
                <a:lnTo>
                  <a:pt x="251863" y="373420"/>
                </a:lnTo>
                <a:lnTo>
                  <a:pt x="257698" y="378282"/>
                </a:lnTo>
                <a:lnTo>
                  <a:pt x="265478" y="383145"/>
                </a:lnTo>
                <a:lnTo>
                  <a:pt x="273257" y="388007"/>
                </a:lnTo>
                <a:lnTo>
                  <a:pt x="279092" y="392869"/>
                </a:lnTo>
                <a:lnTo>
                  <a:pt x="280065" y="392869"/>
                </a:lnTo>
                <a:lnTo>
                  <a:pt x="282009" y="393841"/>
                </a:lnTo>
                <a:lnTo>
                  <a:pt x="293679" y="401621"/>
                </a:lnTo>
                <a:lnTo>
                  <a:pt x="299513" y="404538"/>
                </a:lnTo>
                <a:lnTo>
                  <a:pt x="304375" y="407455"/>
                </a:lnTo>
                <a:lnTo>
                  <a:pt x="304375" y="408428"/>
                </a:lnTo>
                <a:lnTo>
                  <a:pt x="303403" y="408428"/>
                </a:lnTo>
                <a:lnTo>
                  <a:pt x="305348" y="409401"/>
                </a:lnTo>
                <a:lnTo>
                  <a:pt x="306321" y="409401"/>
                </a:lnTo>
                <a:lnTo>
                  <a:pt x="308265" y="409400"/>
                </a:lnTo>
                <a:lnTo>
                  <a:pt x="317990" y="415235"/>
                </a:lnTo>
                <a:lnTo>
                  <a:pt x="326742" y="421070"/>
                </a:lnTo>
                <a:lnTo>
                  <a:pt x="335494" y="427877"/>
                </a:lnTo>
                <a:lnTo>
                  <a:pt x="345218" y="432739"/>
                </a:lnTo>
                <a:lnTo>
                  <a:pt x="408427" y="464830"/>
                </a:lnTo>
                <a:lnTo>
                  <a:pt x="408428" y="465802"/>
                </a:lnTo>
                <a:lnTo>
                  <a:pt x="414262" y="467747"/>
                </a:lnTo>
                <a:lnTo>
                  <a:pt x="420097" y="470665"/>
                </a:lnTo>
                <a:lnTo>
                  <a:pt x="424959" y="473582"/>
                </a:lnTo>
                <a:lnTo>
                  <a:pt x="430794" y="475527"/>
                </a:lnTo>
                <a:lnTo>
                  <a:pt x="433711" y="477472"/>
                </a:lnTo>
                <a:lnTo>
                  <a:pt x="435656" y="477472"/>
                </a:lnTo>
                <a:lnTo>
                  <a:pt x="435656" y="478444"/>
                </a:lnTo>
                <a:lnTo>
                  <a:pt x="440519" y="480389"/>
                </a:lnTo>
                <a:lnTo>
                  <a:pt x="446353" y="483306"/>
                </a:lnTo>
                <a:lnTo>
                  <a:pt x="452188" y="486224"/>
                </a:lnTo>
                <a:lnTo>
                  <a:pt x="458992" y="489140"/>
                </a:lnTo>
                <a:lnTo>
                  <a:pt x="462885" y="491086"/>
                </a:lnTo>
                <a:lnTo>
                  <a:pt x="468719" y="493031"/>
                </a:lnTo>
                <a:lnTo>
                  <a:pt x="481362" y="498866"/>
                </a:lnTo>
                <a:lnTo>
                  <a:pt x="477472" y="497893"/>
                </a:lnTo>
                <a:lnTo>
                  <a:pt x="480389" y="499838"/>
                </a:lnTo>
                <a:lnTo>
                  <a:pt x="483306" y="499838"/>
                </a:lnTo>
                <a:lnTo>
                  <a:pt x="486223" y="500810"/>
                </a:lnTo>
                <a:lnTo>
                  <a:pt x="487196" y="502755"/>
                </a:lnTo>
                <a:lnTo>
                  <a:pt x="489141" y="502755"/>
                </a:lnTo>
                <a:lnTo>
                  <a:pt x="488168" y="501783"/>
                </a:lnTo>
                <a:lnTo>
                  <a:pt x="502755" y="508590"/>
                </a:lnTo>
                <a:lnTo>
                  <a:pt x="517342" y="513452"/>
                </a:lnTo>
                <a:lnTo>
                  <a:pt x="548460" y="524149"/>
                </a:lnTo>
                <a:lnTo>
                  <a:pt x="554295" y="527067"/>
                </a:lnTo>
                <a:lnTo>
                  <a:pt x="555267" y="528039"/>
                </a:lnTo>
                <a:lnTo>
                  <a:pt x="555267" y="529012"/>
                </a:lnTo>
                <a:lnTo>
                  <a:pt x="560129" y="529984"/>
                </a:lnTo>
                <a:lnTo>
                  <a:pt x="561102" y="529984"/>
                </a:lnTo>
                <a:lnTo>
                  <a:pt x="564019" y="530956"/>
                </a:lnTo>
                <a:lnTo>
                  <a:pt x="565964" y="532901"/>
                </a:lnTo>
                <a:lnTo>
                  <a:pt x="567909" y="533874"/>
                </a:lnTo>
                <a:lnTo>
                  <a:pt x="570826" y="534846"/>
                </a:lnTo>
                <a:lnTo>
                  <a:pt x="570826" y="533874"/>
                </a:lnTo>
                <a:lnTo>
                  <a:pt x="571799" y="533874"/>
                </a:lnTo>
                <a:lnTo>
                  <a:pt x="573744" y="533874"/>
                </a:lnTo>
                <a:lnTo>
                  <a:pt x="582496" y="538736"/>
                </a:lnTo>
                <a:lnTo>
                  <a:pt x="586386" y="539709"/>
                </a:lnTo>
                <a:lnTo>
                  <a:pt x="591248" y="541653"/>
                </a:lnTo>
                <a:lnTo>
                  <a:pt x="590276" y="541653"/>
                </a:lnTo>
                <a:lnTo>
                  <a:pt x="597082" y="542626"/>
                </a:lnTo>
                <a:lnTo>
                  <a:pt x="603889" y="544571"/>
                </a:lnTo>
                <a:lnTo>
                  <a:pt x="609724" y="546516"/>
                </a:lnTo>
                <a:lnTo>
                  <a:pt x="615559" y="546516"/>
                </a:lnTo>
                <a:lnTo>
                  <a:pt x="650567" y="556241"/>
                </a:lnTo>
                <a:lnTo>
                  <a:pt x="684603" y="565965"/>
                </a:lnTo>
                <a:lnTo>
                  <a:pt x="752674" y="581525"/>
                </a:lnTo>
                <a:lnTo>
                  <a:pt x="786710" y="589304"/>
                </a:lnTo>
                <a:lnTo>
                  <a:pt x="819773" y="596111"/>
                </a:lnTo>
                <a:lnTo>
                  <a:pt x="888817" y="608753"/>
                </a:lnTo>
                <a:lnTo>
                  <a:pt x="899514" y="611670"/>
                </a:lnTo>
                <a:lnTo>
                  <a:pt x="912155" y="613615"/>
                </a:lnTo>
                <a:lnTo>
                  <a:pt x="911183" y="613615"/>
                </a:lnTo>
                <a:lnTo>
                  <a:pt x="912156" y="613615"/>
                </a:lnTo>
                <a:lnTo>
                  <a:pt x="912155" y="613615"/>
                </a:lnTo>
                <a:lnTo>
                  <a:pt x="913128" y="613615"/>
                </a:lnTo>
                <a:lnTo>
                  <a:pt x="916046" y="613615"/>
                </a:lnTo>
                <a:lnTo>
                  <a:pt x="918963" y="613615"/>
                </a:lnTo>
                <a:lnTo>
                  <a:pt x="921880" y="613615"/>
                </a:lnTo>
                <a:lnTo>
                  <a:pt x="946191" y="617505"/>
                </a:lnTo>
                <a:lnTo>
                  <a:pt x="972448" y="620422"/>
                </a:lnTo>
                <a:lnTo>
                  <a:pt x="969530" y="620422"/>
                </a:lnTo>
                <a:lnTo>
                  <a:pt x="969530" y="621395"/>
                </a:lnTo>
                <a:lnTo>
                  <a:pt x="971475" y="621395"/>
                </a:lnTo>
                <a:lnTo>
                  <a:pt x="975365" y="620422"/>
                </a:lnTo>
                <a:lnTo>
                  <a:pt x="975365" y="621395"/>
                </a:lnTo>
                <a:lnTo>
                  <a:pt x="978282" y="621395"/>
                </a:lnTo>
                <a:lnTo>
                  <a:pt x="979164" y="620513"/>
                </a:lnTo>
                <a:lnTo>
                  <a:pt x="1044409" y="627229"/>
                </a:lnTo>
                <a:lnTo>
                  <a:pt x="1077472" y="631119"/>
                </a:lnTo>
                <a:lnTo>
                  <a:pt x="1110535" y="633064"/>
                </a:lnTo>
                <a:lnTo>
                  <a:pt x="1119287" y="634037"/>
                </a:lnTo>
                <a:lnTo>
                  <a:pt x="1129012" y="634037"/>
                </a:lnTo>
                <a:lnTo>
                  <a:pt x="1147488" y="635009"/>
                </a:lnTo>
                <a:lnTo>
                  <a:pt x="1171799" y="636954"/>
                </a:lnTo>
                <a:lnTo>
                  <a:pt x="1196111" y="638899"/>
                </a:lnTo>
                <a:lnTo>
                  <a:pt x="1220422" y="638899"/>
                </a:lnTo>
                <a:lnTo>
                  <a:pt x="1243275" y="638899"/>
                </a:lnTo>
                <a:lnTo>
                  <a:pt x="1243761" y="639871"/>
                </a:lnTo>
                <a:lnTo>
                  <a:pt x="1241816" y="640844"/>
                </a:lnTo>
                <a:lnTo>
                  <a:pt x="1235981" y="642788"/>
                </a:lnTo>
                <a:lnTo>
                  <a:pt x="1227229" y="643761"/>
                </a:lnTo>
                <a:lnTo>
                  <a:pt x="1212642" y="644733"/>
                </a:lnTo>
                <a:lnTo>
                  <a:pt x="1197083" y="644733"/>
                </a:lnTo>
                <a:lnTo>
                  <a:pt x="1180551" y="644733"/>
                </a:lnTo>
                <a:lnTo>
                  <a:pt x="1164992" y="644733"/>
                </a:lnTo>
                <a:lnTo>
                  <a:pt x="1164020" y="644733"/>
                </a:lnTo>
                <a:lnTo>
                  <a:pt x="1164020" y="643761"/>
                </a:lnTo>
                <a:lnTo>
                  <a:pt x="1163047" y="642789"/>
                </a:lnTo>
                <a:lnTo>
                  <a:pt x="1161102" y="642789"/>
                </a:lnTo>
                <a:lnTo>
                  <a:pt x="1144571" y="643761"/>
                </a:lnTo>
                <a:lnTo>
                  <a:pt x="1126095" y="642789"/>
                </a:lnTo>
                <a:lnTo>
                  <a:pt x="1106645" y="640844"/>
                </a:lnTo>
                <a:lnTo>
                  <a:pt x="1088169" y="637926"/>
                </a:lnTo>
                <a:lnTo>
                  <a:pt x="1089141" y="637926"/>
                </a:lnTo>
                <a:lnTo>
                  <a:pt x="1082334" y="637926"/>
                </a:lnTo>
                <a:lnTo>
                  <a:pt x="1074555" y="637926"/>
                </a:lnTo>
                <a:lnTo>
                  <a:pt x="1075527" y="637926"/>
                </a:lnTo>
                <a:lnTo>
                  <a:pt x="1075527" y="636954"/>
                </a:lnTo>
                <a:lnTo>
                  <a:pt x="1073582" y="636954"/>
                </a:lnTo>
                <a:lnTo>
                  <a:pt x="1069693" y="636954"/>
                </a:lnTo>
                <a:lnTo>
                  <a:pt x="1064830" y="637927"/>
                </a:lnTo>
                <a:lnTo>
                  <a:pt x="1062885" y="636954"/>
                </a:lnTo>
                <a:lnTo>
                  <a:pt x="1060941" y="635981"/>
                </a:lnTo>
                <a:lnTo>
                  <a:pt x="1058023" y="636954"/>
                </a:lnTo>
                <a:lnTo>
                  <a:pt x="1051216" y="636954"/>
                </a:lnTo>
                <a:lnTo>
                  <a:pt x="1044409" y="636954"/>
                </a:lnTo>
                <a:lnTo>
                  <a:pt x="1036629" y="635982"/>
                </a:lnTo>
                <a:lnTo>
                  <a:pt x="1028849" y="635009"/>
                </a:lnTo>
                <a:lnTo>
                  <a:pt x="1029822" y="635009"/>
                </a:lnTo>
                <a:lnTo>
                  <a:pt x="1017180" y="634037"/>
                </a:lnTo>
                <a:lnTo>
                  <a:pt x="1002593" y="633064"/>
                </a:lnTo>
                <a:lnTo>
                  <a:pt x="974392" y="631119"/>
                </a:lnTo>
                <a:lnTo>
                  <a:pt x="975365" y="630147"/>
                </a:lnTo>
                <a:lnTo>
                  <a:pt x="975365" y="629174"/>
                </a:lnTo>
                <a:lnTo>
                  <a:pt x="973420" y="630147"/>
                </a:lnTo>
                <a:lnTo>
                  <a:pt x="970503" y="630147"/>
                </a:lnTo>
                <a:lnTo>
                  <a:pt x="963695" y="630147"/>
                </a:lnTo>
                <a:lnTo>
                  <a:pt x="960778" y="629174"/>
                </a:lnTo>
                <a:lnTo>
                  <a:pt x="957861" y="629174"/>
                </a:lnTo>
                <a:lnTo>
                  <a:pt x="953971" y="629174"/>
                </a:lnTo>
                <a:lnTo>
                  <a:pt x="949109" y="628202"/>
                </a:lnTo>
                <a:lnTo>
                  <a:pt x="950081" y="628202"/>
                </a:lnTo>
                <a:lnTo>
                  <a:pt x="947164" y="628202"/>
                </a:lnTo>
                <a:lnTo>
                  <a:pt x="944247" y="628202"/>
                </a:lnTo>
                <a:lnTo>
                  <a:pt x="942301" y="627229"/>
                </a:lnTo>
                <a:lnTo>
                  <a:pt x="940357" y="628202"/>
                </a:lnTo>
                <a:lnTo>
                  <a:pt x="937439" y="626257"/>
                </a:lnTo>
                <a:lnTo>
                  <a:pt x="935495" y="627230"/>
                </a:lnTo>
                <a:lnTo>
                  <a:pt x="933549" y="626257"/>
                </a:lnTo>
                <a:lnTo>
                  <a:pt x="930632" y="625284"/>
                </a:lnTo>
                <a:lnTo>
                  <a:pt x="927715" y="625285"/>
                </a:lnTo>
                <a:lnTo>
                  <a:pt x="923825" y="625284"/>
                </a:lnTo>
                <a:lnTo>
                  <a:pt x="919936" y="624312"/>
                </a:lnTo>
                <a:lnTo>
                  <a:pt x="911183" y="622367"/>
                </a:lnTo>
                <a:lnTo>
                  <a:pt x="909463" y="622367"/>
                </a:lnTo>
                <a:lnTo>
                  <a:pt x="910211" y="622367"/>
                </a:lnTo>
                <a:lnTo>
                  <a:pt x="912155" y="622367"/>
                </a:lnTo>
                <a:lnTo>
                  <a:pt x="911183" y="621395"/>
                </a:lnTo>
                <a:lnTo>
                  <a:pt x="893679" y="619450"/>
                </a:lnTo>
                <a:lnTo>
                  <a:pt x="875203" y="617505"/>
                </a:lnTo>
                <a:lnTo>
                  <a:pt x="840194" y="610698"/>
                </a:lnTo>
                <a:lnTo>
                  <a:pt x="836305" y="609725"/>
                </a:lnTo>
                <a:lnTo>
                  <a:pt x="835332" y="608753"/>
                </a:lnTo>
                <a:lnTo>
                  <a:pt x="829498" y="607780"/>
                </a:lnTo>
                <a:lnTo>
                  <a:pt x="823663" y="607780"/>
                </a:lnTo>
                <a:lnTo>
                  <a:pt x="821718" y="605835"/>
                </a:lnTo>
                <a:lnTo>
                  <a:pt x="818800" y="605835"/>
                </a:lnTo>
                <a:lnTo>
                  <a:pt x="816856" y="605835"/>
                </a:lnTo>
                <a:lnTo>
                  <a:pt x="814911" y="605835"/>
                </a:lnTo>
                <a:lnTo>
                  <a:pt x="811993" y="605836"/>
                </a:lnTo>
                <a:lnTo>
                  <a:pt x="813939" y="604863"/>
                </a:lnTo>
                <a:lnTo>
                  <a:pt x="813939" y="603891"/>
                </a:lnTo>
                <a:lnTo>
                  <a:pt x="807131" y="603891"/>
                </a:lnTo>
                <a:lnTo>
                  <a:pt x="799352" y="602918"/>
                </a:lnTo>
                <a:lnTo>
                  <a:pt x="801297" y="602918"/>
                </a:lnTo>
                <a:lnTo>
                  <a:pt x="801297" y="601946"/>
                </a:lnTo>
                <a:lnTo>
                  <a:pt x="797407" y="601945"/>
                </a:lnTo>
                <a:lnTo>
                  <a:pt x="794489" y="600973"/>
                </a:lnTo>
                <a:lnTo>
                  <a:pt x="787682" y="600001"/>
                </a:lnTo>
                <a:lnTo>
                  <a:pt x="789627" y="599028"/>
                </a:lnTo>
                <a:lnTo>
                  <a:pt x="785738" y="598056"/>
                </a:lnTo>
                <a:lnTo>
                  <a:pt x="784765" y="599028"/>
                </a:lnTo>
                <a:lnTo>
                  <a:pt x="783792" y="599028"/>
                </a:lnTo>
                <a:lnTo>
                  <a:pt x="780875" y="599028"/>
                </a:lnTo>
                <a:lnTo>
                  <a:pt x="781848" y="599028"/>
                </a:lnTo>
                <a:lnTo>
                  <a:pt x="781848" y="598056"/>
                </a:lnTo>
                <a:lnTo>
                  <a:pt x="776985" y="598056"/>
                </a:lnTo>
                <a:lnTo>
                  <a:pt x="771151" y="597084"/>
                </a:lnTo>
                <a:lnTo>
                  <a:pt x="760454" y="595138"/>
                </a:lnTo>
                <a:lnTo>
                  <a:pt x="750730" y="592221"/>
                </a:lnTo>
                <a:lnTo>
                  <a:pt x="741005" y="590276"/>
                </a:lnTo>
                <a:lnTo>
                  <a:pt x="740032" y="589304"/>
                </a:lnTo>
                <a:lnTo>
                  <a:pt x="739060" y="589304"/>
                </a:lnTo>
                <a:lnTo>
                  <a:pt x="738087" y="588332"/>
                </a:lnTo>
                <a:lnTo>
                  <a:pt x="735170" y="587359"/>
                </a:lnTo>
                <a:lnTo>
                  <a:pt x="734198" y="587359"/>
                </a:lnTo>
                <a:lnTo>
                  <a:pt x="733225" y="587359"/>
                </a:lnTo>
                <a:lnTo>
                  <a:pt x="729336" y="587359"/>
                </a:lnTo>
                <a:lnTo>
                  <a:pt x="726418" y="587359"/>
                </a:lnTo>
                <a:lnTo>
                  <a:pt x="727390" y="588331"/>
                </a:lnTo>
                <a:lnTo>
                  <a:pt x="716694" y="585414"/>
                </a:lnTo>
                <a:lnTo>
                  <a:pt x="707942" y="583469"/>
                </a:lnTo>
                <a:lnTo>
                  <a:pt x="708914" y="582497"/>
                </a:lnTo>
                <a:lnTo>
                  <a:pt x="708914" y="581524"/>
                </a:lnTo>
                <a:lnTo>
                  <a:pt x="710859" y="581524"/>
                </a:lnTo>
                <a:lnTo>
                  <a:pt x="707942" y="579580"/>
                </a:lnTo>
                <a:lnTo>
                  <a:pt x="709887" y="579580"/>
                </a:lnTo>
                <a:lnTo>
                  <a:pt x="704052" y="578607"/>
                </a:lnTo>
                <a:lnTo>
                  <a:pt x="699190" y="577635"/>
                </a:lnTo>
                <a:lnTo>
                  <a:pt x="691410" y="577634"/>
                </a:lnTo>
                <a:lnTo>
                  <a:pt x="687520" y="576662"/>
                </a:lnTo>
                <a:lnTo>
                  <a:pt x="682658" y="575690"/>
                </a:lnTo>
                <a:lnTo>
                  <a:pt x="683631" y="575690"/>
                </a:lnTo>
                <a:lnTo>
                  <a:pt x="683630" y="574717"/>
                </a:lnTo>
                <a:lnTo>
                  <a:pt x="682658" y="574717"/>
                </a:lnTo>
                <a:lnTo>
                  <a:pt x="683630" y="573745"/>
                </a:lnTo>
                <a:lnTo>
                  <a:pt x="672933" y="574717"/>
                </a:lnTo>
                <a:lnTo>
                  <a:pt x="670989" y="573745"/>
                </a:lnTo>
                <a:lnTo>
                  <a:pt x="670989" y="572772"/>
                </a:lnTo>
                <a:lnTo>
                  <a:pt x="669044" y="572772"/>
                </a:lnTo>
                <a:lnTo>
                  <a:pt x="668071" y="572772"/>
                </a:lnTo>
                <a:lnTo>
                  <a:pt x="666126" y="572772"/>
                </a:lnTo>
                <a:lnTo>
                  <a:pt x="660292" y="571800"/>
                </a:lnTo>
                <a:lnTo>
                  <a:pt x="657374" y="569855"/>
                </a:lnTo>
                <a:lnTo>
                  <a:pt x="655429" y="568882"/>
                </a:lnTo>
                <a:lnTo>
                  <a:pt x="657374" y="568883"/>
                </a:lnTo>
                <a:lnTo>
                  <a:pt x="657374" y="567910"/>
                </a:lnTo>
                <a:lnTo>
                  <a:pt x="647650" y="565965"/>
                </a:lnTo>
                <a:lnTo>
                  <a:pt x="642787" y="564993"/>
                </a:lnTo>
                <a:lnTo>
                  <a:pt x="641815" y="564993"/>
                </a:lnTo>
                <a:lnTo>
                  <a:pt x="641815" y="565965"/>
                </a:lnTo>
                <a:lnTo>
                  <a:pt x="638898" y="565965"/>
                </a:lnTo>
                <a:lnTo>
                  <a:pt x="633063" y="564021"/>
                </a:lnTo>
                <a:lnTo>
                  <a:pt x="634036" y="564021"/>
                </a:lnTo>
                <a:lnTo>
                  <a:pt x="635008" y="563048"/>
                </a:lnTo>
                <a:lnTo>
                  <a:pt x="625284" y="562076"/>
                </a:lnTo>
                <a:lnTo>
                  <a:pt x="615559" y="560130"/>
                </a:lnTo>
                <a:lnTo>
                  <a:pt x="617504" y="560130"/>
                </a:lnTo>
                <a:lnTo>
                  <a:pt x="619449" y="560130"/>
                </a:lnTo>
                <a:lnTo>
                  <a:pt x="613614" y="558186"/>
                </a:lnTo>
                <a:lnTo>
                  <a:pt x="606807" y="556241"/>
                </a:lnTo>
                <a:lnTo>
                  <a:pt x="600972" y="554295"/>
                </a:lnTo>
                <a:lnTo>
                  <a:pt x="595138" y="552350"/>
                </a:lnTo>
                <a:lnTo>
                  <a:pt x="596110" y="553323"/>
                </a:lnTo>
                <a:lnTo>
                  <a:pt x="595138" y="553323"/>
                </a:lnTo>
                <a:lnTo>
                  <a:pt x="592220" y="551378"/>
                </a:lnTo>
                <a:lnTo>
                  <a:pt x="589303" y="550406"/>
                </a:lnTo>
                <a:lnTo>
                  <a:pt x="587358" y="549433"/>
                </a:lnTo>
                <a:lnTo>
                  <a:pt x="583468" y="548461"/>
                </a:lnTo>
                <a:lnTo>
                  <a:pt x="582496" y="548461"/>
                </a:lnTo>
                <a:lnTo>
                  <a:pt x="585413" y="549433"/>
                </a:lnTo>
                <a:lnTo>
                  <a:pt x="572771" y="545543"/>
                </a:lnTo>
                <a:lnTo>
                  <a:pt x="564992" y="543598"/>
                </a:lnTo>
                <a:lnTo>
                  <a:pt x="557212" y="540681"/>
                </a:lnTo>
                <a:lnTo>
                  <a:pt x="554295" y="540681"/>
                </a:lnTo>
                <a:lnTo>
                  <a:pt x="549433" y="539708"/>
                </a:lnTo>
                <a:lnTo>
                  <a:pt x="550405" y="538736"/>
                </a:lnTo>
                <a:lnTo>
                  <a:pt x="546515" y="536791"/>
                </a:lnTo>
                <a:lnTo>
                  <a:pt x="544570" y="535819"/>
                </a:lnTo>
                <a:lnTo>
                  <a:pt x="547488" y="536791"/>
                </a:lnTo>
                <a:lnTo>
                  <a:pt x="548460" y="537763"/>
                </a:lnTo>
                <a:lnTo>
                  <a:pt x="550405" y="537764"/>
                </a:lnTo>
                <a:lnTo>
                  <a:pt x="554295" y="538736"/>
                </a:lnTo>
                <a:lnTo>
                  <a:pt x="553322" y="537764"/>
                </a:lnTo>
                <a:lnTo>
                  <a:pt x="550405" y="537764"/>
                </a:lnTo>
                <a:lnTo>
                  <a:pt x="544570" y="535819"/>
                </a:lnTo>
                <a:lnTo>
                  <a:pt x="544570" y="535819"/>
                </a:lnTo>
                <a:lnTo>
                  <a:pt x="544570" y="535819"/>
                </a:lnTo>
                <a:lnTo>
                  <a:pt x="541653" y="534846"/>
                </a:lnTo>
                <a:lnTo>
                  <a:pt x="538736" y="533874"/>
                </a:lnTo>
                <a:lnTo>
                  <a:pt x="536791" y="532901"/>
                </a:lnTo>
                <a:lnTo>
                  <a:pt x="537763" y="532901"/>
                </a:lnTo>
                <a:lnTo>
                  <a:pt x="538735" y="531929"/>
                </a:lnTo>
                <a:lnTo>
                  <a:pt x="536791" y="531929"/>
                </a:lnTo>
                <a:lnTo>
                  <a:pt x="532901" y="530956"/>
                </a:lnTo>
                <a:lnTo>
                  <a:pt x="529984" y="529984"/>
                </a:lnTo>
                <a:lnTo>
                  <a:pt x="527067" y="529011"/>
                </a:lnTo>
                <a:lnTo>
                  <a:pt x="526094" y="529011"/>
                </a:lnTo>
                <a:lnTo>
                  <a:pt x="525121" y="529012"/>
                </a:lnTo>
                <a:lnTo>
                  <a:pt x="524149" y="529012"/>
                </a:lnTo>
                <a:lnTo>
                  <a:pt x="523177" y="528039"/>
                </a:lnTo>
                <a:lnTo>
                  <a:pt x="520259" y="527067"/>
                </a:lnTo>
                <a:lnTo>
                  <a:pt x="517342" y="526094"/>
                </a:lnTo>
                <a:lnTo>
                  <a:pt x="517342" y="525122"/>
                </a:lnTo>
                <a:lnTo>
                  <a:pt x="518314" y="524149"/>
                </a:lnTo>
                <a:lnTo>
                  <a:pt x="514425" y="524149"/>
                </a:lnTo>
                <a:lnTo>
                  <a:pt x="511507" y="524150"/>
                </a:lnTo>
                <a:lnTo>
                  <a:pt x="511507" y="523177"/>
                </a:lnTo>
                <a:lnTo>
                  <a:pt x="509562" y="523177"/>
                </a:lnTo>
                <a:lnTo>
                  <a:pt x="507617" y="522204"/>
                </a:lnTo>
                <a:lnTo>
                  <a:pt x="504700" y="521232"/>
                </a:lnTo>
                <a:lnTo>
                  <a:pt x="501782" y="521232"/>
                </a:lnTo>
                <a:lnTo>
                  <a:pt x="494003" y="517342"/>
                </a:lnTo>
                <a:lnTo>
                  <a:pt x="490114" y="515397"/>
                </a:lnTo>
                <a:lnTo>
                  <a:pt x="487195" y="513452"/>
                </a:lnTo>
                <a:lnTo>
                  <a:pt x="481361" y="512480"/>
                </a:lnTo>
                <a:lnTo>
                  <a:pt x="475527" y="509563"/>
                </a:lnTo>
                <a:lnTo>
                  <a:pt x="477471" y="509563"/>
                </a:lnTo>
                <a:lnTo>
                  <a:pt x="474554" y="508590"/>
                </a:lnTo>
                <a:lnTo>
                  <a:pt x="471637" y="507617"/>
                </a:lnTo>
                <a:lnTo>
                  <a:pt x="468719" y="505673"/>
                </a:lnTo>
                <a:lnTo>
                  <a:pt x="463857" y="502755"/>
                </a:lnTo>
                <a:lnTo>
                  <a:pt x="461912" y="501783"/>
                </a:lnTo>
                <a:lnTo>
                  <a:pt x="460939" y="502756"/>
                </a:lnTo>
                <a:lnTo>
                  <a:pt x="459967" y="503728"/>
                </a:lnTo>
                <a:lnTo>
                  <a:pt x="457050" y="501783"/>
                </a:lnTo>
                <a:lnTo>
                  <a:pt x="453160" y="499838"/>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Content Placeholder 12"/>
          <p:cNvSpPr>
            <a:spLocks noGrp="1"/>
          </p:cNvSpPr>
          <p:nvPr>
            <p:ph sz="quarter" idx="13"/>
          </p:nvPr>
        </p:nvSpPr>
        <p:spPr>
          <a:xfrm>
            <a:off x="841248" y="2743199"/>
            <a:ext cx="3017520" cy="3246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5" name="Content Placeholder 14"/>
          <p:cNvSpPr>
            <a:spLocks noGrp="1"/>
          </p:cNvSpPr>
          <p:nvPr>
            <p:ph sz="quarter" idx="14"/>
          </p:nvPr>
        </p:nvSpPr>
        <p:spPr>
          <a:xfrm>
            <a:off x="5294376" y="2743200"/>
            <a:ext cx="3017520" cy="32461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307283709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9D2FE597-B105-4B97-9238-EABCFEA15E8C}" type="datetimeFigureOut">
              <a:rPr lang="ru-RU" smtClean="0">
                <a:solidFill>
                  <a:prstClr val="black">
                    <a:lumMod val="50000"/>
                    <a:lumOff val="50000"/>
                  </a:prstClr>
                </a:solidFill>
              </a:rPr>
              <a:pPr/>
              <a:t>14.12.2012</a:t>
            </a:fld>
            <a:endParaRPr lang="ru-RU">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ru-RU">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0CAA9046-8C8A-4CC0-84B2-AA11F0EA5F8A}"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07883090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2FE597-B105-4B97-9238-EABCFEA15E8C}" type="datetimeFigureOut">
              <a:rPr lang="ru-RU" smtClean="0">
                <a:solidFill>
                  <a:prstClr val="black">
                    <a:lumMod val="50000"/>
                    <a:lumOff val="50000"/>
                  </a:prstClr>
                </a:solidFill>
              </a:rPr>
              <a:pPr/>
              <a:t>14.12.2012</a:t>
            </a:fld>
            <a:endParaRPr lang="ru-RU">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ru-RU">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0CAA9046-8C8A-4CC0-84B2-AA11F0EA5F8A}"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79066761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551280" y="1487081"/>
            <a:ext cx="3008313" cy="1921339"/>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93350" y="835428"/>
            <a:ext cx="4699370" cy="5151526"/>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551280" y="3408420"/>
            <a:ext cx="3008313" cy="191909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D2FE597-B105-4B97-9238-EABCFEA15E8C}" type="datetimeFigureOut">
              <a:rPr lang="ru-RU" smtClean="0">
                <a:solidFill>
                  <a:prstClr val="black">
                    <a:lumMod val="50000"/>
                    <a:lumOff val="50000"/>
                  </a:prstClr>
                </a:solidFill>
              </a:rPr>
              <a:pPr/>
              <a:t>14.12.2012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0CAA9046-8C8A-4CC0-84B2-AA11F0EA5F8A}"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2174029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pic>
        <p:nvPicPr>
          <p:cNvPr id="8" name="Picture 7" descr="tape.png"/>
          <p:cNvPicPr>
            <a:picLocks noChangeAspect="1"/>
          </p:cNvPicPr>
          <p:nvPr/>
        </p:nvPicPr>
        <p:blipFill>
          <a:blip r:embed="rId2"/>
          <a:stretch>
            <a:fillRect/>
          </a:stretch>
        </p:blipFill>
        <p:spPr>
          <a:xfrm>
            <a:off x="3124200" y="191206"/>
            <a:ext cx="2781300" cy="819150"/>
          </a:xfrm>
          <a:prstGeom prst="rect">
            <a:avLst/>
          </a:prstGeom>
        </p:spPr>
      </p:pic>
      <p:sp>
        <p:nvSpPr>
          <p:cNvPr id="2" name="Title 1"/>
          <p:cNvSpPr>
            <a:spLocks noGrp="1"/>
          </p:cNvSpPr>
          <p:nvPr>
            <p:ph type="title"/>
          </p:nvPr>
        </p:nvSpPr>
        <p:spPr>
          <a:xfrm>
            <a:off x="551280" y="4669654"/>
            <a:ext cx="8041440" cy="719865"/>
          </a:xfrm>
        </p:spPr>
        <p:txBody>
          <a:bodyPr anchor="b"/>
          <a:lstStyle>
            <a:lvl1pPr algn="ctr">
              <a:defRPr sz="3600" b="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rot="-60000">
            <a:off x="2130552" y="594360"/>
            <a:ext cx="4873752" cy="3657600"/>
          </a:xfr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1219200" y="5416153"/>
            <a:ext cx="6705600" cy="60312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9D2FE597-B105-4B97-9238-EABCFEA15E8C}" type="datetimeFigureOut">
              <a:rPr lang="ru-RU" smtClean="0">
                <a:solidFill>
                  <a:prstClr val="black">
                    <a:lumMod val="50000"/>
                    <a:lumOff val="50000"/>
                  </a:prstClr>
                </a:solidFill>
              </a:rPr>
              <a:pPr/>
              <a:t>14.12.2012</a:t>
            </a:fld>
            <a:endParaRPr lang="ru-RU">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ru-RU">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0CAA9046-8C8A-4CC0-84B2-AA11F0EA5F8A}"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37859426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D2FE597-B105-4B97-9238-EABCFEA15E8C}" type="datetimeFigureOut">
              <a:rPr lang="ru-RU" smtClean="0">
                <a:solidFill>
                  <a:prstClr val="black">
                    <a:lumMod val="50000"/>
                    <a:lumOff val="50000"/>
                  </a:prstClr>
                </a:solidFill>
              </a:rPr>
              <a:pPr/>
              <a:t>14.12.2012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0CAA9046-8C8A-4CC0-84B2-AA11F0EA5F8A}"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17843963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50278"/>
            <a:ext cx="1963320" cy="5469523"/>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551280" y="838199"/>
            <a:ext cx="5907840" cy="518160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9D2FE597-B105-4B97-9238-EABCFEA15E8C}" type="datetimeFigureOut">
              <a:rPr lang="ru-RU" smtClean="0">
                <a:solidFill>
                  <a:prstClr val="black">
                    <a:lumMod val="50000"/>
                    <a:lumOff val="50000"/>
                  </a:prstClr>
                </a:solidFill>
              </a:rPr>
              <a:pPr/>
              <a:t>14.12.2012</a:t>
            </a:fld>
            <a:endParaRPr lang="ru-RU">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ru-RU">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0CAA9046-8C8A-4CC0-84B2-AA11F0EA5F8A}"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1823952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6.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0.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14.12.2012</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Прямоугольник 6"/>
          <p:cNvSpPr/>
          <p:nvPr/>
        </p:nvSpPr>
        <p:spPr>
          <a:xfrm>
            <a:off x="0" y="-1"/>
            <a:ext cx="365760" cy="6854456"/>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8" name="Прямоугольник 7"/>
          <p:cNvSpPr/>
          <p:nvPr/>
        </p:nvSpPr>
        <p:spPr>
          <a:xfrm>
            <a:off x="255291" y="5047394"/>
            <a:ext cx="73152" cy="169164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9" name="Прямоугольник 8"/>
          <p:cNvSpPr/>
          <p:nvPr/>
        </p:nvSpPr>
        <p:spPr>
          <a:xfrm>
            <a:off x="255291" y="4796819"/>
            <a:ext cx="73152"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0" name="Прямоугольник 9"/>
          <p:cNvSpPr/>
          <p:nvPr/>
        </p:nvSpPr>
        <p:spPr>
          <a:xfrm>
            <a:off x="255291" y="4637685"/>
            <a:ext cx="73152" cy="137160"/>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1" name="Прямоугольник 10"/>
          <p:cNvSpPr/>
          <p:nvPr/>
        </p:nvSpPr>
        <p:spPr>
          <a:xfrm>
            <a:off x="255291" y="4542559"/>
            <a:ext cx="73152" cy="7315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2" name="Прямоугольник 11"/>
          <p:cNvSpPr/>
          <p:nvPr/>
        </p:nvSpPr>
        <p:spPr>
          <a:xfrm>
            <a:off x="309558" y="680477"/>
            <a:ext cx="45720"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5" name="Прямоугольник 14"/>
          <p:cNvSpPr/>
          <p:nvPr/>
        </p:nvSpPr>
        <p:spPr>
          <a:xfrm>
            <a:off x="269073" y="680477"/>
            <a:ext cx="27432"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16" name="Прямоугольник 15"/>
          <p:cNvSpPr/>
          <p:nvPr/>
        </p:nvSpPr>
        <p:spPr>
          <a:xfrm>
            <a:off x="250020"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a:solidFill>
                <a:prstClr val="white"/>
              </a:solidFill>
            </a:endParaRPr>
          </a:p>
        </p:txBody>
      </p:sp>
      <p:sp>
        <p:nvSpPr>
          <p:cNvPr id="17" name="Прямоугольник 16"/>
          <p:cNvSpPr/>
          <p:nvPr/>
        </p:nvSpPr>
        <p:spPr>
          <a:xfrm>
            <a:off x="221768" y="680477"/>
            <a:ext cx="9144" cy="365760"/>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a:endParaRPr lang="en-US" dirty="0">
              <a:solidFill>
                <a:prstClr val="white"/>
              </a:solidFill>
            </a:endParaRPr>
          </a:p>
        </p:txBody>
      </p:sp>
      <p:sp>
        <p:nvSpPr>
          <p:cNvPr id="22" name="Заголовок 21"/>
          <p:cNvSpPr>
            <a:spLocks noGrp="1"/>
          </p:cNvSpPr>
          <p:nvPr>
            <p:ph type="title"/>
          </p:nvPr>
        </p:nvSpPr>
        <p:spPr>
          <a:xfrm>
            <a:off x="914400" y="512064"/>
            <a:ext cx="7772400" cy="914400"/>
          </a:xfrm>
          <a:prstGeom prst="rect">
            <a:avLst/>
          </a:prstGeom>
        </p:spPr>
        <p:txBody>
          <a:bodyPr vert="horz" anchor="t">
            <a:noAutofit/>
          </a:bodyPr>
          <a:lstStyle>
            <a:extLst/>
          </a:lstStyle>
          <a:p>
            <a:r>
              <a:rPr kumimoji="0" lang="ru-RU" smtClean="0"/>
              <a:t>Образец заголовка</a:t>
            </a:r>
            <a:endParaRPr kumimoji="0" lang="en-US"/>
          </a:p>
        </p:txBody>
      </p:sp>
      <p:sp>
        <p:nvSpPr>
          <p:cNvPr id="13" name="Текст 12"/>
          <p:cNvSpPr>
            <a:spLocks noGrp="1"/>
          </p:cNvSpPr>
          <p:nvPr>
            <p:ph type="body" idx="1"/>
          </p:nvPr>
        </p:nvSpPr>
        <p:spPr>
          <a:xfrm>
            <a:off x="914400" y="1783560"/>
            <a:ext cx="7772400" cy="4572000"/>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477000" y="6416675"/>
            <a:ext cx="2133600" cy="365125"/>
          </a:xfrm>
          <a:prstGeom prst="rect">
            <a:avLst/>
          </a:prstGeom>
        </p:spPr>
        <p:txBody>
          <a:bodyPr vert="horz" anchor="b"/>
          <a:lstStyle>
            <a:lvl1pPr algn="l" eaLnBrk="1" latinLnBrk="0" hangingPunct="1">
              <a:defRPr kumimoji="0" sz="1100">
                <a:solidFill>
                  <a:schemeClr val="tx2"/>
                </a:solidFill>
              </a:defRPr>
            </a:lvl1pPr>
            <a:extLst/>
          </a:lstStyle>
          <a:p>
            <a:fld id="{B4C71EC6-210F-42DE-9C53-41977AD35B3D}" type="datetimeFigureOut">
              <a:rPr lang="ru-RU" smtClean="0">
                <a:solidFill>
                  <a:srgbClr val="D6ECFF"/>
                </a:solidFill>
              </a:rPr>
              <a:pPr/>
              <a:t>14.12.2012</a:t>
            </a:fld>
            <a:endParaRPr lang="ru-RU">
              <a:solidFill>
                <a:srgbClr val="D6ECFF"/>
              </a:solidFill>
            </a:endParaRPr>
          </a:p>
        </p:txBody>
      </p:sp>
      <p:sp>
        <p:nvSpPr>
          <p:cNvPr id="3" name="Нижний колонтитул 2"/>
          <p:cNvSpPr>
            <a:spLocks noGrp="1"/>
          </p:cNvSpPr>
          <p:nvPr>
            <p:ph type="ftr" sz="quarter" idx="3"/>
          </p:nvPr>
        </p:nvSpPr>
        <p:spPr>
          <a:xfrm>
            <a:off x="914400" y="6416675"/>
            <a:ext cx="5562600" cy="365125"/>
          </a:xfrm>
          <a:prstGeom prst="rect">
            <a:avLst/>
          </a:prstGeom>
        </p:spPr>
        <p:txBody>
          <a:bodyPr vert="horz" anchor="b"/>
          <a:lstStyle>
            <a:lvl1pPr algn="r" eaLnBrk="1" latinLnBrk="0" hangingPunct="1">
              <a:defRPr kumimoji="0" sz="1100">
                <a:solidFill>
                  <a:schemeClr val="tx2"/>
                </a:solidFill>
              </a:defRPr>
            </a:lvl1pPr>
            <a:extLst/>
          </a:lstStyle>
          <a:p>
            <a:endParaRPr lang="ru-RU">
              <a:solidFill>
                <a:srgbClr val="D6ECFF"/>
              </a:solidFill>
            </a:endParaRPr>
          </a:p>
        </p:txBody>
      </p:sp>
      <p:sp>
        <p:nvSpPr>
          <p:cNvPr id="23" name="Номер слайда 22"/>
          <p:cNvSpPr>
            <a:spLocks noGrp="1"/>
          </p:cNvSpPr>
          <p:nvPr>
            <p:ph type="sldNum" sz="quarter" idx="4"/>
          </p:nvPr>
        </p:nvSpPr>
        <p:spPr>
          <a:xfrm>
            <a:off x="8610600" y="6416675"/>
            <a:ext cx="457200" cy="365125"/>
          </a:xfrm>
          <a:prstGeom prst="rect">
            <a:avLst/>
          </a:prstGeom>
        </p:spPr>
        <p:txBody>
          <a:bodyPr vert="horz" anchor="b"/>
          <a:lstStyle>
            <a:lvl1pPr algn="l" eaLnBrk="1" latinLnBrk="0" hangingPunct="1">
              <a:defRPr kumimoji="0" sz="1200">
                <a:solidFill>
                  <a:schemeClr val="tx2"/>
                </a:solidFill>
              </a:defRPr>
            </a:lvl1pPr>
            <a:extLst/>
          </a:lstStyle>
          <a:p>
            <a:fld id="{B19B0651-EE4F-4900-A07F-96A6BFA9D0F0}" type="slidenum">
              <a:rPr lang="ru-RU" smtClean="0">
                <a:solidFill>
                  <a:srgbClr val="D6ECFF"/>
                </a:solidFill>
              </a:rPr>
              <a:pPr/>
              <a:t>‹#›</a:t>
            </a:fld>
            <a:endParaRPr lang="ru-RU">
              <a:solidFill>
                <a:srgbClr val="D6ECFF"/>
              </a:solidFill>
            </a:endParaRPr>
          </a:p>
        </p:txBody>
      </p:sp>
    </p:spTree>
    <p:extLst>
      <p:ext uri="{BB962C8B-B14F-4D97-AF65-F5344CB8AC3E}">
        <p14:creationId xmlns:p14="http://schemas.microsoft.com/office/powerpoint/2010/main" val="415043122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spc="-100" baseline="0">
          <a:solidFill>
            <a:schemeClr val="tx2">
              <a:satMod val="200000"/>
            </a:schemeClr>
          </a:solidFill>
          <a:latin typeface="+mj-lt"/>
          <a:ea typeface="+mj-ea"/>
          <a:cs typeface="+mj-cs"/>
        </a:defRPr>
      </a:lvl1pPr>
      <a:extLst/>
    </p:titleStyle>
    <p:bodyStyle>
      <a:lvl1pPr marL="411480" indent="-342900" algn="l" rtl="0" eaLnBrk="1" latinLnBrk="0" hangingPunct="1">
        <a:spcBef>
          <a:spcPts val="700"/>
        </a:spcBef>
        <a:buClr>
          <a:schemeClr val="tx2"/>
        </a:buClr>
        <a:buSzPct val="95000"/>
        <a:buFont typeface="Wingdings"/>
        <a:buChar char=""/>
        <a:defRPr kumimoji="0" sz="3000" kern="1200">
          <a:solidFill>
            <a:schemeClr val="tx1"/>
          </a:solidFill>
          <a:latin typeface="+mn-lt"/>
          <a:ea typeface="+mn-ea"/>
          <a:cs typeface="+mn-cs"/>
        </a:defRPr>
      </a:lvl1pPr>
      <a:lvl2pPr marL="740664" indent="-285750" algn="l" rtl="0" eaLnBrk="1" latinLnBrk="0" hangingPunct="1">
        <a:spcBef>
          <a:spcPct val="20000"/>
        </a:spcBef>
        <a:buClr>
          <a:schemeClr val="accent2"/>
        </a:buClr>
        <a:buSzPct val="90000"/>
        <a:buFont typeface="Wingdings"/>
        <a:buChar char=""/>
        <a:defRPr kumimoji="0" sz="2600" kern="1200">
          <a:solidFill>
            <a:schemeClr val="tx1"/>
          </a:solidFill>
          <a:latin typeface="+mn-lt"/>
          <a:ea typeface="+mn-ea"/>
          <a:cs typeface="+mn-cs"/>
        </a:defRPr>
      </a:lvl2pPr>
      <a:lvl3pPr marL="996696" indent="-228600" algn="l" rtl="0" eaLnBrk="1" latinLnBrk="0" hangingPunct="1">
        <a:spcBef>
          <a:spcPct val="20000"/>
        </a:spcBef>
        <a:buClr>
          <a:schemeClr val="accent2"/>
        </a:buClr>
        <a:buFont typeface="Wingdings 2"/>
        <a:buChar char=""/>
        <a:defRPr kumimoji="0" sz="2400" kern="1200">
          <a:solidFill>
            <a:schemeClr val="tx1"/>
          </a:solidFill>
          <a:latin typeface="+mn-lt"/>
          <a:ea typeface="+mn-ea"/>
          <a:cs typeface="+mn-cs"/>
        </a:defRPr>
      </a:lvl3pPr>
      <a:lvl4pPr marL="1261872" indent="-228600" algn="l" rtl="0" eaLnBrk="1" latinLnBrk="0" hangingPunct="1">
        <a:spcBef>
          <a:spcPct val="20000"/>
        </a:spcBef>
        <a:buClr>
          <a:schemeClr val="accent3"/>
        </a:buClr>
        <a:buFont typeface="Wingdings 3"/>
        <a:buChar char=""/>
        <a:defRPr kumimoji="0" sz="2200" kern="1200">
          <a:solidFill>
            <a:schemeClr val="tx1"/>
          </a:solidFill>
          <a:latin typeface="+mn-lt"/>
          <a:ea typeface="+mn-ea"/>
          <a:cs typeface="+mn-cs"/>
        </a:defRPr>
      </a:lvl4pPr>
      <a:lvl5pPr marL="1481328" indent="-210312" algn="l" rtl="0" eaLnBrk="1" latinLnBrk="0" hangingPunct="1">
        <a:spcBef>
          <a:spcPct val="20000"/>
        </a:spcBef>
        <a:buClr>
          <a:schemeClr val="accent3"/>
        </a:buClr>
        <a:buFont typeface="Wingdings 2"/>
        <a:buChar char=""/>
        <a:defRPr kumimoji="0"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EB204735-CEF1-41B3-BD76-3C5155E2D16C}" type="datetimeFigureOut">
              <a:rPr lang="ru-RU" smtClean="0">
                <a:solidFill>
                  <a:srgbClr val="073E87"/>
                </a:solidFill>
              </a:rPr>
              <a:pPr/>
              <a:t>14.12.2012</a:t>
            </a:fld>
            <a:endParaRPr lang="ru-RU">
              <a:solidFill>
                <a:srgbClr val="073E87"/>
              </a:solidFill>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ru-RU">
              <a:solidFill>
                <a:srgbClr val="073E87"/>
              </a:solidFill>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70B06A89-117B-421F-9398-07E584EA7566}" type="slidenum">
              <a:rPr lang="ru-RU" smtClean="0">
                <a:solidFill>
                  <a:srgbClr val="073E87"/>
                </a:solidFill>
              </a:rPr>
              <a:pPr/>
              <a:t>‹#›</a:t>
            </a:fld>
            <a:endParaRPr lang="ru-RU">
              <a:solidFill>
                <a:srgbClr val="073E87"/>
              </a:solidFill>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extLst>
      <p:ext uri="{BB962C8B-B14F-4D97-AF65-F5344CB8AC3E}">
        <p14:creationId xmlns:p14="http://schemas.microsoft.com/office/powerpoint/2010/main" val="1197606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A56236-DCF3-4C46-B019-2E968751C7AF}" type="datetimeFigureOut">
              <a:rPr lang="ru-RU" smtClean="0">
                <a:solidFill>
                  <a:prstClr val="black">
                    <a:tint val="75000"/>
                  </a:prstClr>
                </a:solidFill>
              </a:rPr>
              <a:pPr/>
              <a:t>14.12.2012</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77B7BC-8302-450C-92FC-F20FA3EC9EDE}" type="slidenum">
              <a:rPr lang="ru-RU" smtClean="0">
                <a:solidFill>
                  <a:prstClr val="black">
                    <a:tint val="75000"/>
                  </a:prstClr>
                </a:solidFill>
              </a:rPr>
              <a:pPr/>
              <a:t>‹#›</a:t>
            </a:fld>
            <a:endParaRPr lang="ru-RU">
              <a:solidFill>
                <a:prstClr val="black">
                  <a:tint val="75000"/>
                </a:prstClr>
              </a:solidFill>
            </a:endParaRPr>
          </a:p>
        </p:txBody>
      </p:sp>
    </p:spTree>
    <p:extLst>
      <p:ext uri="{BB962C8B-B14F-4D97-AF65-F5344CB8AC3E}">
        <p14:creationId xmlns:p14="http://schemas.microsoft.com/office/powerpoint/2010/main" val="10902422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srgbClr val="7F7F7F"/>
              </a:solidFill>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srgbClr val="7F7F7F"/>
              </a:solidFill>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pPr>
            <a:endParaRPr lang="ru-RU">
              <a:solidFill>
                <a:srgbClr val="DF3576">
                  <a:shade val="90000"/>
                </a:srgbClr>
              </a:solidFill>
              <a:latin typeface="Arial" charset="0"/>
            </a:endParaRPr>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base">
              <a:spcBef>
                <a:spcPct val="0"/>
              </a:spcBef>
              <a:spcAft>
                <a:spcPct val="0"/>
              </a:spcAft>
            </a:pPr>
            <a:endParaRPr lang="ru-RU">
              <a:solidFill>
                <a:srgbClr val="DF3576">
                  <a:shade val="90000"/>
                </a:srgbClr>
              </a:solidFill>
              <a:latin typeface="Arial" charset="0"/>
            </a:endParaRPr>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base">
              <a:spcBef>
                <a:spcPct val="0"/>
              </a:spcBef>
              <a:spcAft>
                <a:spcPct val="0"/>
              </a:spcAft>
            </a:pPr>
            <a:fld id="{4A69F573-4BA0-4C75-A4CD-28F526DBBA57}" type="slidenum">
              <a:rPr lang="ru-RU" smtClean="0">
                <a:solidFill>
                  <a:srgbClr val="DF3576">
                    <a:shade val="90000"/>
                  </a:srgbClr>
                </a:solidFill>
                <a:latin typeface="Arial" charset="0"/>
              </a:rPr>
              <a:pPr fontAlgn="base">
                <a:spcBef>
                  <a:spcPct val="0"/>
                </a:spcBef>
                <a:spcAft>
                  <a:spcPct val="0"/>
                </a:spcAft>
              </a:pPr>
              <a:t>‹#›</a:t>
            </a:fld>
            <a:endParaRPr lang="ru-RU">
              <a:solidFill>
                <a:srgbClr val="DF3576">
                  <a:shade val="90000"/>
                </a:srgbClr>
              </a:solidFill>
              <a:latin typeface="Arial" charset="0"/>
            </a:endParaRPr>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srgbClr val="7F7F7F"/>
                </a:solidFill>
                <a:latin typeface="Arial" charset="0"/>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base">
                <a:spcBef>
                  <a:spcPct val="0"/>
                </a:spcBef>
                <a:spcAft>
                  <a:spcPct val="0"/>
                </a:spcAft>
              </a:pPr>
              <a:endParaRPr lang="en-US">
                <a:solidFill>
                  <a:srgbClr val="7F7F7F"/>
                </a:solidFill>
                <a:latin typeface="Arial" charset="0"/>
              </a:endParaRPr>
            </a:p>
          </p:txBody>
        </p:sp>
      </p:grpSp>
    </p:spTree>
    <p:extLst>
      <p:ext uri="{BB962C8B-B14F-4D97-AF65-F5344CB8AC3E}">
        <p14:creationId xmlns:p14="http://schemas.microsoft.com/office/powerpoint/2010/main" val="5374405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rot="19724275">
            <a:off x="1373221" y="1038440"/>
            <a:ext cx="724062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Oval 8"/>
          <p:cNvSpPr/>
          <p:nvPr/>
        </p:nvSpPr>
        <p:spPr>
          <a:xfrm rot="17656910">
            <a:off x="-274211" y="1165875"/>
            <a:ext cx="5538472" cy="4480459"/>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rot="19724275">
            <a:off x="3277955" y="116854"/>
            <a:ext cx="6479362"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777240" y="4876800"/>
            <a:ext cx="7543800" cy="914400"/>
          </a:xfrm>
          <a:prstGeom prst="rect">
            <a:avLst/>
          </a:prstGeom>
        </p:spPr>
        <p:txBody>
          <a:bodyPr vert="horz" lIns="91440" tIns="45720" rIns="91440" bIns="45720" rtlCol="0" anchor="b">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2133600" y="685801"/>
            <a:ext cx="6096000" cy="3657599"/>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54738"/>
            <a:ext cx="21336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040FB709-8D7D-446C-AF14-15105212AC72}" type="datetimeFigureOut">
              <a:rPr lang="ru-RU" smtClean="0">
                <a:solidFill>
                  <a:prstClr val="white">
                    <a:alpha val="60000"/>
                  </a:prstClr>
                </a:solidFill>
              </a:rPr>
              <a:pPr/>
              <a:t>14.12.2012</a:t>
            </a:fld>
            <a:endParaRPr lang="ru-RU">
              <a:solidFill>
                <a:prstClr val="white">
                  <a:alpha val="60000"/>
                </a:prstClr>
              </a:solidFill>
            </a:endParaRPr>
          </a:p>
        </p:txBody>
      </p:sp>
      <p:sp>
        <p:nvSpPr>
          <p:cNvPr id="5" name="Footer Placeholder 4"/>
          <p:cNvSpPr>
            <a:spLocks noGrp="1"/>
          </p:cNvSpPr>
          <p:nvPr>
            <p:ph type="ftr" sz="quarter" idx="3"/>
          </p:nvPr>
        </p:nvSpPr>
        <p:spPr>
          <a:xfrm>
            <a:off x="822960" y="6154738"/>
            <a:ext cx="4572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ru-RU">
              <a:solidFill>
                <a:prstClr val="white">
                  <a:alpha val="60000"/>
                </a:prstClr>
              </a:solidFill>
            </a:endParaRPr>
          </a:p>
        </p:txBody>
      </p:sp>
      <p:sp>
        <p:nvSpPr>
          <p:cNvPr id="6" name="Slide Number Placeholder 5"/>
          <p:cNvSpPr>
            <a:spLocks noGrp="1"/>
          </p:cNvSpPr>
          <p:nvPr>
            <p:ph type="sldNum" sz="quarter" idx="4"/>
          </p:nvPr>
        </p:nvSpPr>
        <p:spPr>
          <a:xfrm>
            <a:off x="822960" y="5842000"/>
            <a:ext cx="21336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C563CCF6-EB71-4F7D-A0F2-D8F3D78E2171}" type="slidenum">
              <a:rPr lang="ru-RU" smtClean="0">
                <a:solidFill>
                  <a:prstClr val="white">
                    <a:alpha val="60000"/>
                  </a:prstClr>
                </a:solidFill>
              </a:rPr>
              <a:pPr/>
              <a:t>‹#›</a:t>
            </a:fld>
            <a:endParaRPr lang="ru-RU">
              <a:solidFill>
                <a:prstClr val="white">
                  <a:alpha val="60000"/>
                </a:prstClr>
              </a:solidFill>
            </a:endParaRPr>
          </a:p>
        </p:txBody>
      </p:sp>
    </p:spTree>
    <p:extLst>
      <p:ext uri="{BB962C8B-B14F-4D97-AF65-F5344CB8AC3E}">
        <p14:creationId xmlns:p14="http://schemas.microsoft.com/office/powerpoint/2010/main" val="2052635563"/>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8" name="Полилиния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7FC2267-70A0-4555-B18B-B85C48445EB1}" type="datetimeFigureOut">
              <a:rPr lang="ru-RU" smtClean="0">
                <a:solidFill>
                  <a:srgbClr val="D2D2D2">
                    <a:shade val="90000"/>
                  </a:srgbClr>
                </a:solidFill>
              </a:rPr>
              <a:pPr/>
              <a:t>14.12.2012</a:t>
            </a:fld>
            <a:endParaRPr lang="ru-RU">
              <a:solidFill>
                <a:srgbClr val="D2D2D2">
                  <a:shade val="90000"/>
                </a:srgbClr>
              </a:solidFill>
            </a:endParaRPr>
          </a:p>
        </p:txBody>
      </p:sp>
      <p:sp>
        <p:nvSpPr>
          <p:cNvPr id="22" name="Нижний колонтитул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solidFill>
                <a:srgbClr val="D2D2D2">
                  <a:shade val="90000"/>
                </a:srgbClr>
              </a:solidFill>
            </a:endParaRPr>
          </a:p>
        </p:txBody>
      </p:sp>
      <p:sp>
        <p:nvSpPr>
          <p:cNvPr id="18" name="Номер слайда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F2DCCC35-3F05-4160-96C0-5D264493A79A}" type="slidenum">
              <a:rPr lang="ru-RU" smtClean="0">
                <a:solidFill>
                  <a:srgbClr val="D2D2D2">
                    <a:shade val="90000"/>
                  </a:srgbClr>
                </a:solidFill>
              </a:rPr>
              <a:pPr/>
              <a:t>‹#›</a:t>
            </a:fld>
            <a:endParaRPr lang="ru-RU">
              <a:solidFill>
                <a:srgbClr val="D2D2D2">
                  <a:shade val="90000"/>
                </a:srgbClr>
              </a:solidFill>
            </a:endParaRPr>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white"/>
                </a:solidFill>
              </a:endParaRPr>
            </a:p>
          </p:txBody>
        </p:sp>
      </p:grpSp>
    </p:spTree>
    <p:extLst>
      <p:ext uri="{BB962C8B-B14F-4D97-AF65-F5344CB8AC3E}">
        <p14:creationId xmlns:p14="http://schemas.microsoft.com/office/powerpoint/2010/main" val="280192822"/>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533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8" name="Rectangle 3"/>
          <p:cNvSpPr>
            <a:spLocks noGrp="1" noChangeArrowheads="1"/>
          </p:cNvSpPr>
          <p:nvPr>
            <p:ph type="body" idx="1"/>
          </p:nvPr>
        </p:nvSpPr>
        <p:spPr bwMode="auto">
          <a:xfrm>
            <a:off x="685800" y="1981200"/>
            <a:ext cx="7848600" cy="414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solidFill>
                  <a:schemeClr val="tx2"/>
                </a:solidFill>
              </a:defRPr>
            </a:lvl1pPr>
          </a:lstStyle>
          <a:p>
            <a:pPr fontAlgn="base">
              <a:spcBef>
                <a:spcPct val="0"/>
              </a:spcBef>
              <a:spcAft>
                <a:spcPct val="0"/>
              </a:spcAft>
              <a:defRPr/>
            </a:pPr>
            <a:endParaRPr lang="ru-RU">
              <a:solidFill>
                <a:srgbClr val="5A867B"/>
              </a:solidFill>
              <a:latin typeface="Arial" charset="0"/>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smtClean="0">
                <a:solidFill>
                  <a:schemeClr val="tx2"/>
                </a:solidFill>
              </a:defRPr>
            </a:lvl1pPr>
          </a:lstStyle>
          <a:p>
            <a:pPr fontAlgn="base">
              <a:spcBef>
                <a:spcPct val="0"/>
              </a:spcBef>
              <a:spcAft>
                <a:spcPct val="0"/>
              </a:spcAft>
              <a:defRPr/>
            </a:pPr>
            <a:endParaRPr lang="ru-RU">
              <a:solidFill>
                <a:srgbClr val="5A867B"/>
              </a:solidFill>
              <a:latin typeface="Arial" charset="0"/>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solidFill>
                  <a:schemeClr val="tx2"/>
                </a:solidFill>
              </a:defRPr>
            </a:lvl1pPr>
          </a:lstStyle>
          <a:p>
            <a:pPr fontAlgn="base">
              <a:spcBef>
                <a:spcPct val="0"/>
              </a:spcBef>
              <a:spcAft>
                <a:spcPct val="0"/>
              </a:spcAft>
              <a:defRPr/>
            </a:pPr>
            <a:fld id="{CB15057A-1463-4B9B-A65C-6CC5FE860FCF}" type="slidenum">
              <a:rPr lang="ru-RU">
                <a:solidFill>
                  <a:srgbClr val="5A867B"/>
                </a:solidFill>
                <a:latin typeface="Arial" charset="0"/>
              </a:rPr>
              <a:pPr fontAlgn="base">
                <a:spcBef>
                  <a:spcPct val="0"/>
                </a:spcBef>
                <a:spcAft>
                  <a:spcPct val="0"/>
                </a:spcAft>
                <a:defRPr/>
              </a:pPr>
              <a:t>‹#›</a:t>
            </a:fld>
            <a:endParaRPr lang="ru-RU">
              <a:solidFill>
                <a:srgbClr val="5A867B"/>
              </a:solidFill>
              <a:latin typeface="Arial" charset="0"/>
            </a:endParaRPr>
          </a:p>
        </p:txBody>
      </p:sp>
    </p:spTree>
    <p:extLst>
      <p:ext uri="{BB962C8B-B14F-4D97-AF65-F5344CB8AC3E}">
        <p14:creationId xmlns:p14="http://schemas.microsoft.com/office/powerpoint/2010/main" val="125385898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Tahoma" pitchFamily="34" charset="0"/>
        </a:defRPr>
      </a:lvl2pPr>
      <a:lvl3pPr algn="ctr" rtl="0" eaLnBrk="0" fontAlgn="base" hangingPunct="0">
        <a:spcBef>
          <a:spcPct val="0"/>
        </a:spcBef>
        <a:spcAft>
          <a:spcPct val="0"/>
        </a:spcAft>
        <a:defRPr sz="4000">
          <a:solidFill>
            <a:schemeClr val="tx2"/>
          </a:solidFill>
          <a:latin typeface="Tahoma" pitchFamily="34" charset="0"/>
        </a:defRPr>
      </a:lvl3pPr>
      <a:lvl4pPr algn="ctr" rtl="0" eaLnBrk="0" fontAlgn="base" hangingPunct="0">
        <a:spcBef>
          <a:spcPct val="0"/>
        </a:spcBef>
        <a:spcAft>
          <a:spcPct val="0"/>
        </a:spcAft>
        <a:defRPr sz="4000">
          <a:solidFill>
            <a:schemeClr val="tx2"/>
          </a:solidFill>
          <a:latin typeface="Tahoma" pitchFamily="34" charset="0"/>
        </a:defRPr>
      </a:lvl4pPr>
      <a:lvl5pPr algn="ctr" rtl="0" eaLnBrk="0" fontAlgn="base" hangingPunct="0">
        <a:spcBef>
          <a:spcPct val="0"/>
        </a:spcBef>
        <a:spcAft>
          <a:spcPct val="0"/>
        </a:spcAft>
        <a:defRPr sz="4000">
          <a:solidFill>
            <a:schemeClr val="tx2"/>
          </a:solidFill>
          <a:latin typeface="Tahoma" pitchFamily="34" charset="0"/>
        </a:defRPr>
      </a:lvl5pPr>
      <a:lvl6pPr marL="457200" algn="ctr" rtl="0" fontAlgn="base">
        <a:spcBef>
          <a:spcPct val="0"/>
        </a:spcBef>
        <a:spcAft>
          <a:spcPct val="0"/>
        </a:spcAft>
        <a:defRPr sz="4000">
          <a:solidFill>
            <a:schemeClr val="tx2"/>
          </a:solidFill>
          <a:latin typeface="Tahoma" pitchFamily="34" charset="0"/>
        </a:defRPr>
      </a:lvl6pPr>
      <a:lvl7pPr marL="914400" algn="ctr" rtl="0" fontAlgn="base">
        <a:spcBef>
          <a:spcPct val="0"/>
        </a:spcBef>
        <a:spcAft>
          <a:spcPct val="0"/>
        </a:spcAft>
        <a:defRPr sz="4000">
          <a:solidFill>
            <a:schemeClr val="tx2"/>
          </a:solidFill>
          <a:latin typeface="Tahoma" pitchFamily="34" charset="0"/>
        </a:defRPr>
      </a:lvl7pPr>
      <a:lvl8pPr marL="1371600" algn="ctr" rtl="0" fontAlgn="base">
        <a:spcBef>
          <a:spcPct val="0"/>
        </a:spcBef>
        <a:spcAft>
          <a:spcPct val="0"/>
        </a:spcAft>
        <a:defRPr sz="4000">
          <a:solidFill>
            <a:schemeClr val="tx2"/>
          </a:solidFill>
          <a:latin typeface="Tahoma" pitchFamily="34" charset="0"/>
        </a:defRPr>
      </a:lvl8pPr>
      <a:lvl9pPr marL="1828800" algn="ctr" rtl="0" fontAlgn="base">
        <a:spcBef>
          <a:spcPct val="0"/>
        </a:spcBef>
        <a:spcAft>
          <a:spcPct val="0"/>
        </a:spcAft>
        <a:defRPr sz="4000">
          <a:solidFill>
            <a:schemeClr val="tx2"/>
          </a:solidFill>
          <a:latin typeface="Tahoma" pitchFamily="34" charset="0"/>
        </a:defRPr>
      </a:lvl9pPr>
    </p:titleStyle>
    <p:bodyStyle>
      <a:lvl1pPr marL="342900" indent="-342900" algn="l" rtl="0" eaLnBrk="0" fontAlgn="base" hangingPunct="0">
        <a:spcBef>
          <a:spcPct val="20000"/>
        </a:spcBef>
        <a:spcAft>
          <a:spcPct val="0"/>
        </a:spcAft>
        <a:buChar char="•"/>
        <a:defRPr sz="28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2"/>
          </a:solidFill>
          <a:latin typeface="+mn-lt"/>
        </a:defRPr>
      </a:lvl2pPr>
      <a:lvl3pPr marL="1143000" indent="-228600" algn="l" rtl="0" eaLnBrk="0" fontAlgn="base" hangingPunct="0">
        <a:spcBef>
          <a:spcPct val="20000"/>
        </a:spcBef>
        <a:spcAft>
          <a:spcPct val="0"/>
        </a:spcAft>
        <a:buChar char="•"/>
        <a:defRPr sz="2000">
          <a:solidFill>
            <a:schemeClr val="tx2"/>
          </a:solidFill>
          <a:latin typeface="+mn-lt"/>
        </a:defRPr>
      </a:lvl3pPr>
      <a:lvl4pPr marL="1600200" indent="-228600" algn="l" rtl="0" eaLnBrk="0" fontAlgn="base" hangingPunct="0">
        <a:spcBef>
          <a:spcPct val="20000"/>
        </a:spcBef>
        <a:spcAft>
          <a:spcPct val="0"/>
        </a:spcAft>
        <a:buChar char="–"/>
        <a:defRPr>
          <a:solidFill>
            <a:schemeClr val="tx2"/>
          </a:solidFill>
          <a:latin typeface="+mn-lt"/>
        </a:defRPr>
      </a:lvl4pPr>
      <a:lvl5pPr marL="2057400" indent="-228600" algn="l" rtl="0" eaLnBrk="0" fontAlgn="base" hangingPunct="0">
        <a:spcBef>
          <a:spcPct val="20000"/>
        </a:spcBef>
        <a:spcAft>
          <a:spcPct val="0"/>
        </a:spcAft>
        <a:buChar char="»"/>
        <a:defRPr>
          <a:solidFill>
            <a:schemeClr val="tx2"/>
          </a:solidFill>
          <a:latin typeface="+mn-lt"/>
        </a:defRPr>
      </a:lvl5pPr>
      <a:lvl6pPr marL="2514600" indent="-228600" algn="l" rtl="0" fontAlgn="base">
        <a:spcBef>
          <a:spcPct val="20000"/>
        </a:spcBef>
        <a:spcAft>
          <a:spcPct val="0"/>
        </a:spcAft>
        <a:buChar char="»"/>
        <a:defRPr>
          <a:solidFill>
            <a:schemeClr val="tx2"/>
          </a:solidFill>
          <a:latin typeface="+mn-lt"/>
        </a:defRPr>
      </a:lvl6pPr>
      <a:lvl7pPr marL="2971800" indent="-228600" algn="l" rtl="0" fontAlgn="base">
        <a:spcBef>
          <a:spcPct val="20000"/>
        </a:spcBef>
        <a:spcAft>
          <a:spcPct val="0"/>
        </a:spcAft>
        <a:buChar char="»"/>
        <a:defRPr>
          <a:solidFill>
            <a:schemeClr val="tx2"/>
          </a:solidFill>
          <a:latin typeface="+mn-lt"/>
        </a:defRPr>
      </a:lvl7pPr>
      <a:lvl8pPr marL="3429000" indent="-228600" algn="l" rtl="0" fontAlgn="base">
        <a:spcBef>
          <a:spcPct val="20000"/>
        </a:spcBef>
        <a:spcAft>
          <a:spcPct val="0"/>
        </a:spcAft>
        <a:buChar char="»"/>
        <a:defRPr>
          <a:solidFill>
            <a:schemeClr val="tx2"/>
          </a:solidFill>
          <a:latin typeface="+mn-lt"/>
        </a:defRPr>
      </a:lvl8pPr>
      <a:lvl9pPr marL="3886200" indent="-228600" algn="l" rtl="0" fontAlgn="base">
        <a:spcBef>
          <a:spcPct val="20000"/>
        </a:spcBef>
        <a:spcAft>
          <a:spcPct val="0"/>
        </a:spcAft>
        <a:buChar char="»"/>
        <a:defRPr>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13">
            <a:lum bright="-10000"/>
          </a:blip>
          <a:stretch>
            <a:fillRect/>
          </a:stretch>
        </p:blipFill>
        <p:spPr>
          <a:xfrm>
            <a:off x="0" y="0"/>
            <a:ext cx="9144000" cy="6858000"/>
          </a:xfrm>
          <a:prstGeom prst="rect">
            <a:avLst/>
          </a:prstGeom>
        </p:spPr>
      </p:pic>
      <p:sp>
        <p:nvSpPr>
          <p:cNvPr id="2" name="Title Placeholder 1"/>
          <p:cNvSpPr>
            <a:spLocks noGrp="1"/>
          </p:cNvSpPr>
          <p:nvPr>
            <p:ph type="title"/>
          </p:nvPr>
        </p:nvSpPr>
        <p:spPr>
          <a:xfrm>
            <a:off x="551280" y="436563"/>
            <a:ext cx="8041440" cy="1442674"/>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838200" y="2038388"/>
            <a:ext cx="7467600" cy="395133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51280" y="6148875"/>
            <a:ext cx="2133600" cy="365125"/>
          </a:xfrm>
          <a:prstGeom prst="rect">
            <a:avLst/>
          </a:prstGeom>
        </p:spPr>
        <p:txBody>
          <a:bodyPr vert="horz" lIns="91440" tIns="45720" rIns="91440" bIns="45720" rtlCol="0" anchor="ctr"/>
          <a:lstStyle>
            <a:lvl1pPr algn="l">
              <a:defRPr sz="1400" b="0">
                <a:solidFill>
                  <a:schemeClr val="tx1">
                    <a:lumMod val="50000"/>
                    <a:lumOff val="50000"/>
                  </a:schemeClr>
                </a:solidFill>
                <a:latin typeface="Rage Italic" pitchFamily="66" charset="0"/>
                <a:cs typeface="Rage Italic" pitchFamily="66" charset="0"/>
              </a:defRPr>
            </a:lvl1pPr>
          </a:lstStyle>
          <a:p>
            <a:fld id="{9D2FE597-B105-4B97-9238-EABCFEA15E8C}" type="datetimeFigureOut">
              <a:rPr lang="ru-RU" smtClean="0">
                <a:solidFill>
                  <a:prstClr val="black">
                    <a:lumMod val="50000"/>
                    <a:lumOff val="50000"/>
                  </a:prstClr>
                </a:solidFill>
              </a:rPr>
              <a:pPr/>
              <a:t>14.12.2012</a:t>
            </a:fld>
            <a:endParaRPr lang="ru-RU">
              <a:solidFill>
                <a:prstClr val="black">
                  <a:lumMod val="50000"/>
                  <a:lumOff val="50000"/>
                </a:prstClr>
              </a:solidFill>
            </a:endParaRPr>
          </a:p>
        </p:txBody>
      </p:sp>
      <p:sp>
        <p:nvSpPr>
          <p:cNvPr id="5" name="Footer Placeholder 4"/>
          <p:cNvSpPr>
            <a:spLocks noGrp="1"/>
          </p:cNvSpPr>
          <p:nvPr>
            <p:ph type="ftr" sz="quarter" idx="3"/>
          </p:nvPr>
        </p:nvSpPr>
        <p:spPr>
          <a:xfrm>
            <a:off x="3124200" y="6148875"/>
            <a:ext cx="2895600" cy="365125"/>
          </a:xfrm>
          <a:prstGeom prst="rect">
            <a:avLst/>
          </a:prstGeom>
        </p:spPr>
        <p:txBody>
          <a:bodyPr vert="horz" lIns="91440" tIns="45720" rIns="91440" bIns="45720" rtlCol="0" anchor="ctr"/>
          <a:lstStyle>
            <a:lvl1pPr algn="ctr">
              <a:defRPr sz="1400" b="0">
                <a:solidFill>
                  <a:schemeClr val="tx1">
                    <a:lumMod val="50000"/>
                    <a:lumOff val="50000"/>
                  </a:schemeClr>
                </a:solidFill>
                <a:latin typeface="Rage Italic" pitchFamily="66" charset="0"/>
                <a:cs typeface="Rage Italic" pitchFamily="66" charset="0"/>
              </a:defRPr>
            </a:lvl1pPr>
          </a:lstStyle>
          <a:p>
            <a:endParaRPr lang="ru-RU">
              <a:solidFill>
                <a:prstClr val="black">
                  <a:lumMod val="50000"/>
                  <a:lumOff val="50000"/>
                </a:prstClr>
              </a:solidFill>
            </a:endParaRPr>
          </a:p>
        </p:txBody>
      </p:sp>
      <p:sp>
        <p:nvSpPr>
          <p:cNvPr id="6" name="Slide Number Placeholder 5"/>
          <p:cNvSpPr>
            <a:spLocks noGrp="1"/>
          </p:cNvSpPr>
          <p:nvPr>
            <p:ph type="sldNum" sz="quarter" idx="4"/>
          </p:nvPr>
        </p:nvSpPr>
        <p:spPr>
          <a:xfrm>
            <a:off x="6459120" y="6148875"/>
            <a:ext cx="2133600" cy="365125"/>
          </a:xfrm>
          <a:prstGeom prst="rect">
            <a:avLst/>
          </a:prstGeom>
        </p:spPr>
        <p:txBody>
          <a:bodyPr vert="horz" lIns="91440" tIns="45720" rIns="91440" bIns="45720" rtlCol="0" anchor="ctr"/>
          <a:lstStyle>
            <a:lvl1pPr algn="r">
              <a:defRPr sz="1400" b="0">
                <a:solidFill>
                  <a:schemeClr val="tx1">
                    <a:lumMod val="50000"/>
                    <a:lumOff val="50000"/>
                  </a:schemeClr>
                </a:solidFill>
                <a:latin typeface="Rage Italic" pitchFamily="66" charset="0"/>
                <a:cs typeface="Rage Italic" pitchFamily="66" charset="0"/>
              </a:defRPr>
            </a:lvl1pPr>
          </a:lstStyle>
          <a:p>
            <a:fld id="{0CAA9046-8C8A-4CC0-84B2-AA11F0EA5F8A}" type="slidenum">
              <a:rPr lang="ru-RU" smtClean="0">
                <a:solidFill>
                  <a:prstClr val="black">
                    <a:lumMod val="50000"/>
                    <a:lumOff val="50000"/>
                  </a:prstClr>
                </a:solidFill>
              </a:rPr>
              <a:pPr/>
              <a:t>‹#›</a:t>
            </a:fld>
            <a:endParaRPr lang="ru-RU">
              <a:solidFill>
                <a:prstClr val="black">
                  <a:lumMod val="50000"/>
                  <a:lumOff val="50000"/>
                </a:prstClr>
              </a:solidFill>
            </a:endParaRPr>
          </a:p>
        </p:txBody>
      </p:sp>
    </p:spTree>
    <p:extLst>
      <p:ext uri="{BB962C8B-B14F-4D97-AF65-F5344CB8AC3E}">
        <p14:creationId xmlns:p14="http://schemas.microsoft.com/office/powerpoint/2010/main" val="91974586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1" latinLnBrk="0" hangingPunct="1">
        <a:spcBef>
          <a:spcPct val="0"/>
        </a:spcBef>
        <a:buNone/>
        <a:defRPr sz="48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457200" rtl="0" eaLnBrk="1" latinLnBrk="0" hangingPunct="1">
        <a:spcBef>
          <a:spcPct val="20000"/>
        </a:spcBef>
        <a:buClr>
          <a:schemeClr val="accent1"/>
        </a:buClr>
        <a:buSzPct val="95000"/>
        <a:buFont typeface="Rage Italic" pitchFamily="66" charset="0"/>
        <a:buChar char="0"/>
        <a:defRPr sz="2400" kern="1200">
          <a:solidFill>
            <a:schemeClr val="tx1">
              <a:lumMod val="75000"/>
              <a:lumOff val="25000"/>
            </a:schemeClr>
          </a:solidFill>
          <a:latin typeface="+mn-lt"/>
          <a:ea typeface="+mn-ea"/>
          <a:cs typeface="+mn-cs"/>
        </a:defRPr>
      </a:lvl1pPr>
      <a:lvl2pPr marL="557784" indent="-228600" algn="l" defTabSz="457200" rtl="0" eaLnBrk="1" latinLnBrk="0" hangingPunct="1">
        <a:spcBef>
          <a:spcPct val="20000"/>
        </a:spcBef>
        <a:buClr>
          <a:schemeClr val="accent1"/>
        </a:buClr>
        <a:buSzPct val="95000"/>
        <a:buFont typeface="Rage Italic" pitchFamily="66" charset="0"/>
        <a:buChar char="0"/>
        <a:defRPr sz="2200" kern="1200">
          <a:solidFill>
            <a:schemeClr val="tx1">
              <a:lumMod val="75000"/>
              <a:lumOff val="25000"/>
            </a:schemeClr>
          </a:solidFill>
          <a:latin typeface="+mn-lt"/>
          <a:ea typeface="+mn-ea"/>
          <a:cs typeface="+mn-cs"/>
        </a:defRPr>
      </a:lvl2pPr>
      <a:lvl3pPr marL="822960" indent="-182880" algn="l" defTabSz="457200" rtl="0" eaLnBrk="1" latinLnBrk="0" hangingPunct="1">
        <a:spcBef>
          <a:spcPct val="20000"/>
        </a:spcBef>
        <a:buClr>
          <a:schemeClr val="accent1"/>
        </a:buClr>
        <a:buSzPct val="95000"/>
        <a:buFont typeface="Rage Italic" pitchFamily="66" charset="0"/>
        <a:buChar char="0"/>
        <a:defRPr sz="2000" kern="1200">
          <a:solidFill>
            <a:schemeClr val="tx1">
              <a:lumMod val="75000"/>
              <a:lumOff val="25000"/>
            </a:schemeClr>
          </a:solidFill>
          <a:latin typeface="+mn-lt"/>
          <a:ea typeface="+mn-ea"/>
          <a:cs typeface="+mn-cs"/>
        </a:defRPr>
      </a:lvl3pPr>
      <a:lvl4pPr marL="1097280" indent="-182880" algn="l" defTabSz="457200" rtl="0" eaLnBrk="1" latinLnBrk="0" hangingPunct="1">
        <a:spcBef>
          <a:spcPct val="20000"/>
        </a:spcBef>
        <a:buClr>
          <a:schemeClr val="accent1"/>
        </a:buClr>
        <a:buSzPct val="95000"/>
        <a:buFont typeface="Rage Italic" pitchFamily="66" charset="0"/>
        <a:buChar char="0"/>
        <a:defRPr sz="1600" kern="1200">
          <a:solidFill>
            <a:schemeClr val="tx1">
              <a:lumMod val="75000"/>
              <a:lumOff val="25000"/>
            </a:schemeClr>
          </a:solidFill>
          <a:latin typeface="+mn-lt"/>
          <a:ea typeface="+mn-ea"/>
          <a:cs typeface="+mn-cs"/>
        </a:defRPr>
      </a:lvl4pPr>
      <a:lvl5pPr marL="1417320" indent="-182880" algn="l" defTabSz="457200" rtl="0" eaLnBrk="1" latinLnBrk="0" hangingPunct="1">
        <a:spcBef>
          <a:spcPct val="20000"/>
        </a:spcBef>
        <a:buClr>
          <a:schemeClr val="accent1"/>
        </a:buClr>
        <a:buSzPct val="95000"/>
        <a:buFont typeface="Rage Italic" pitchFamily="66" charset="0"/>
        <a:buChar char="0"/>
        <a:defRPr sz="1400" kern="1200" baseline="0">
          <a:solidFill>
            <a:schemeClr val="tx1">
              <a:lumMod val="75000"/>
              <a:lumOff val="25000"/>
            </a:schemeClr>
          </a:solidFill>
          <a:latin typeface="+mn-lt"/>
          <a:ea typeface="+mn-ea"/>
          <a:cs typeface="+mn-cs"/>
        </a:defRPr>
      </a:lvl5pPr>
      <a:lvl6pPr marL="164592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6pPr>
      <a:lvl7pPr marL="192024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7pPr>
      <a:lvl8pPr marL="219456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8pPr>
      <a:lvl9pPr marL="2468880" indent="-182880" algn="l" defTabSz="457200" rtl="0" eaLnBrk="1" latinLnBrk="0" hangingPunct="1">
        <a:spcBef>
          <a:spcPct val="20000"/>
        </a:spcBef>
        <a:buClr>
          <a:schemeClr val="accent1"/>
        </a:buClr>
        <a:buSzPct val="95000"/>
        <a:buFont typeface="Rage Italic" pitchFamily="66" charset="0"/>
        <a:buChar char="0"/>
        <a:defRPr sz="14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01.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62.xml"/></Relationships>
</file>

<file path=ppt/slides/_rels/slide103.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62.xml"/></Relationships>
</file>

<file path=ppt/slides/_rels/slide10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62.xml"/></Relationships>
</file>

<file path=ppt/slides/_rels/slide10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62.xml"/></Relationships>
</file>

<file path=ppt/slides/_rels/slide10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jpeg"/><Relationship Id="rId1" Type="http://schemas.openxmlformats.org/officeDocument/2006/relationships/slideLayout" Target="../slideLayouts/slideLayout67.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10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68.xml"/><Relationship Id="rId4" Type="http://schemas.openxmlformats.org/officeDocument/2006/relationships/image" Target="../media/image150.jpeg"/></Relationships>
</file>

<file path=ppt/slides/_rels/slide10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68.xml"/><Relationship Id="rId6" Type="http://schemas.openxmlformats.org/officeDocument/2006/relationships/image" Target="../media/image155.jpeg"/><Relationship Id="rId5" Type="http://schemas.openxmlformats.org/officeDocument/2006/relationships/image" Target="../media/image154.jpeg"/><Relationship Id="rId4" Type="http://schemas.openxmlformats.org/officeDocument/2006/relationships/image" Target="../media/image153.jpeg"/></Relationships>
</file>

<file path=ppt/slides/_rels/slide10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68.xml"/><Relationship Id="rId5" Type="http://schemas.openxmlformats.org/officeDocument/2006/relationships/image" Target="../media/image161.jpeg"/><Relationship Id="rId4" Type="http://schemas.openxmlformats.org/officeDocument/2006/relationships/image" Target="../media/image160.jpeg"/></Relationships>
</file>

<file path=ppt/slides/_rels/slide111.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68.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eg"/></Relationships>
</file>

<file path=ppt/slides/_rels/slide112.xml.rels><?xml version="1.0" encoding="UTF-8" standalone="yes"?>
<Relationships xmlns="http://schemas.openxmlformats.org/package/2006/relationships"><Relationship Id="rId3" Type="http://schemas.openxmlformats.org/officeDocument/2006/relationships/image" Target="../media/image168.jpeg"/><Relationship Id="rId7" Type="http://schemas.openxmlformats.org/officeDocument/2006/relationships/image" Target="../media/image172.jpeg"/><Relationship Id="rId2" Type="http://schemas.openxmlformats.org/officeDocument/2006/relationships/image" Target="../media/image167.jpeg"/><Relationship Id="rId1" Type="http://schemas.openxmlformats.org/officeDocument/2006/relationships/slideLayout" Target="../slideLayouts/slideLayout68.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jpeg"/></Relationships>
</file>

<file path=ppt/slides/_rels/slide11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68.xml"/><Relationship Id="rId5" Type="http://schemas.openxmlformats.org/officeDocument/2006/relationships/image" Target="../media/image176.jpeg"/><Relationship Id="rId4" Type="http://schemas.openxmlformats.org/officeDocument/2006/relationships/image" Target="../media/image175.jpeg"/></Relationships>
</file>

<file path=ppt/slides/_rels/slide114.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6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17.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8.xml"/></Relationships>
</file>

<file path=ppt/slides/_rels/slide118.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8.xml"/></Relationships>
</file>

<file path=ppt/slides/_rels/slide11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78.xml"/><Relationship Id="rId5" Type="http://schemas.openxmlformats.org/officeDocument/2006/relationships/image" Target="../media/image183.jpeg"/><Relationship Id="rId4" Type="http://schemas.openxmlformats.org/officeDocument/2006/relationships/image" Target="../media/image182.jpe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21.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23.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78.xml"/><Relationship Id="rId4" Type="http://schemas.openxmlformats.org/officeDocument/2006/relationships/image" Target="../media/image187.jpeg"/></Relationships>
</file>

<file path=ppt/slides/_rels/slide124.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78.xml"/></Relationships>
</file>

<file path=ppt/slides/_rels/slide125.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8.xml"/></Relationships>
</file>

<file path=ppt/slides/_rels/slide12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image" Target="../media/image190.jpeg"/><Relationship Id="rId1" Type="http://schemas.openxmlformats.org/officeDocument/2006/relationships/slideLayout" Target="../slideLayouts/slideLayout7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28.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image" Target="../media/image192.jpeg"/><Relationship Id="rId1" Type="http://schemas.openxmlformats.org/officeDocument/2006/relationships/slideLayout" Target="../slideLayouts/slideLayout78.xml"/><Relationship Id="rId5" Type="http://schemas.openxmlformats.org/officeDocument/2006/relationships/image" Target="../media/image195.jpeg"/><Relationship Id="rId4" Type="http://schemas.openxmlformats.org/officeDocument/2006/relationships/image" Target="../media/image194.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78.xml"/></Relationships>
</file>

<file path=ppt/slides/_rels/slide131.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78.xml"/><Relationship Id="rId5" Type="http://schemas.openxmlformats.org/officeDocument/2006/relationships/image" Target="../media/image200.jpeg"/><Relationship Id="rId4" Type="http://schemas.openxmlformats.org/officeDocument/2006/relationships/image" Target="../media/image199.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33.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8.xml"/></Relationships>
</file>

<file path=ppt/slides/_rels/slide134.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image" Target="../media/image202.jpeg"/><Relationship Id="rId1" Type="http://schemas.openxmlformats.org/officeDocument/2006/relationships/slideLayout" Target="../slideLayouts/slideLayout78.xml"/><Relationship Id="rId4" Type="http://schemas.openxmlformats.org/officeDocument/2006/relationships/image" Target="../media/image204.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36.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78.xml"/><Relationship Id="rId5" Type="http://schemas.openxmlformats.org/officeDocument/2006/relationships/image" Target="../media/image208.jpeg"/><Relationship Id="rId4" Type="http://schemas.openxmlformats.org/officeDocument/2006/relationships/image" Target="../media/image207.jpe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39.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8.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41.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7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43.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image" Target="../media/image211.jpeg"/><Relationship Id="rId1" Type="http://schemas.openxmlformats.org/officeDocument/2006/relationships/slideLayout" Target="../slideLayouts/slideLayout78.xml"/><Relationship Id="rId6" Type="http://schemas.openxmlformats.org/officeDocument/2006/relationships/image" Target="../media/image215.jpeg"/><Relationship Id="rId5" Type="http://schemas.openxmlformats.org/officeDocument/2006/relationships/image" Target="../media/image214.jpeg"/><Relationship Id="rId4" Type="http://schemas.openxmlformats.org/officeDocument/2006/relationships/image" Target="../media/image213.jpe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45.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78.xml"/></Relationships>
</file>

<file path=ppt/slides/_rels/slide146.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jpeg"/><Relationship Id="rId1" Type="http://schemas.openxmlformats.org/officeDocument/2006/relationships/slideLayout" Target="../slideLayouts/slideLayout78.xml"/><Relationship Id="rId5" Type="http://schemas.openxmlformats.org/officeDocument/2006/relationships/image" Target="../media/image220.jpeg"/><Relationship Id="rId4" Type="http://schemas.openxmlformats.org/officeDocument/2006/relationships/image" Target="../media/image219.jpe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48.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78.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78.xml"/><Relationship Id="rId4" Type="http://schemas.openxmlformats.org/officeDocument/2006/relationships/image" Target="../media/image224.jpeg"/></Relationships>
</file>

<file path=ppt/slides/_rels/slide151.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78.xml"/></Relationships>
</file>

<file path=ppt/slides/_rels/slide152.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78.xml"/></Relationships>
</file>

<file path=ppt/slides/_rels/slide153.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78.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55.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jpeg"/><Relationship Id="rId1" Type="http://schemas.openxmlformats.org/officeDocument/2006/relationships/slideLayout" Target="../slideLayouts/slideLayout78.xml"/><Relationship Id="rId6" Type="http://schemas.openxmlformats.org/officeDocument/2006/relationships/image" Target="../media/image232.jpeg"/><Relationship Id="rId5" Type="http://schemas.openxmlformats.org/officeDocument/2006/relationships/image" Target="../media/image231.jpeg"/><Relationship Id="rId4" Type="http://schemas.openxmlformats.org/officeDocument/2006/relationships/image" Target="../media/image230.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57.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7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5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78.xml"/><Relationship Id="rId4" Type="http://schemas.openxmlformats.org/officeDocument/2006/relationships/image" Target="../media/image236.jpeg"/></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62.xml.rels><?xml version="1.0" encoding="UTF-8" standalone="yes"?>
<Relationships xmlns="http://schemas.openxmlformats.org/package/2006/relationships"><Relationship Id="rId3" Type="http://schemas.openxmlformats.org/officeDocument/2006/relationships/hyperlink" Target="http://en.wiktionary.org/wiki/haste_makes_waste" TargetMode="External"/><Relationship Id="rId2" Type="http://schemas.openxmlformats.org/officeDocument/2006/relationships/image" Target="../media/image237.png"/><Relationship Id="rId1" Type="http://schemas.openxmlformats.org/officeDocument/2006/relationships/slideLayout" Target="../slideLayouts/slideLayout92.xml"/></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8.png"/></Relationships>
</file>

<file path=ppt/slides/_rels/slide164.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92.xml"/></Relationships>
</file>

<file path=ppt/slides/_rels/slide165.xml.rels><?xml version="1.0" encoding="UTF-8" standalone="yes"?>
<Relationships xmlns="http://schemas.openxmlformats.org/package/2006/relationships"><Relationship Id="rId3" Type="http://schemas.openxmlformats.org/officeDocument/2006/relationships/hyperlink" Target="http://en.wikipedia.org/wiki/Native_American_mythos" TargetMode="External"/><Relationship Id="rId2" Type="http://schemas.openxmlformats.org/officeDocument/2006/relationships/hyperlink" Target="http://en.wikipedia.org/wiki/Earth-maker_myth" TargetMode="External"/><Relationship Id="rId1" Type="http://schemas.openxmlformats.org/officeDocument/2006/relationships/slideLayout" Target="../slideLayouts/slideLayout92.xml"/><Relationship Id="rId5" Type="http://schemas.openxmlformats.org/officeDocument/2006/relationships/image" Target="../media/image240.gif"/><Relationship Id="rId4" Type="http://schemas.openxmlformats.org/officeDocument/2006/relationships/hyperlink" Target="http://en.wikipedia.org/wiki/California" TargetMode="External"/></Relationships>
</file>

<file path=ppt/slides/_rels/slide166.xml.rels><?xml version="1.0" encoding="UTF-8" standalone="yes"?>
<Relationships xmlns="http://schemas.openxmlformats.org/package/2006/relationships"><Relationship Id="rId2" Type="http://schemas.openxmlformats.org/officeDocument/2006/relationships/image" Target="../media/image241.jpeg"/><Relationship Id="rId1" Type="http://schemas.openxmlformats.org/officeDocument/2006/relationships/slideLayout" Target="../slideLayouts/slideLayout92.xml"/></Relationships>
</file>

<file path=ppt/slides/_rels/slide167.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92.xml"/></Relationships>
</file>

<file path=ppt/slides/_rels/slide168.xml.rels><?xml version="1.0" encoding="UTF-8" standalone="yes"?>
<Relationships xmlns="http://schemas.openxmlformats.org/package/2006/relationships"><Relationship Id="rId2" Type="http://schemas.openxmlformats.org/officeDocument/2006/relationships/image" Target="../media/image243.jpg"/><Relationship Id="rId1" Type="http://schemas.openxmlformats.org/officeDocument/2006/relationships/slideLayout" Target="../slideLayouts/slideLayout92.xml"/></Relationships>
</file>

<file path=ppt/slides/_rels/slide169.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70.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92.xml"/></Relationships>
</file>

<file path=ppt/slides/_rels/slide171.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92.xml"/></Relationships>
</file>

<file path=ppt/slides/_rels/slide172.xml.rels><?xml version="1.0" encoding="UTF-8" standalone="yes"?>
<Relationships xmlns="http://schemas.openxmlformats.org/package/2006/relationships"><Relationship Id="rId2" Type="http://schemas.openxmlformats.org/officeDocument/2006/relationships/image" Target="../media/image247.jpg"/><Relationship Id="rId1" Type="http://schemas.openxmlformats.org/officeDocument/2006/relationships/slideLayout" Target="../slideLayouts/slideLayout92.xml"/></Relationships>
</file>

<file path=ppt/slides/_rels/slide173.xml.rels><?xml version="1.0" encoding="UTF-8" standalone="yes"?>
<Relationships xmlns="http://schemas.openxmlformats.org/package/2006/relationships"><Relationship Id="rId3" Type="http://schemas.openxmlformats.org/officeDocument/2006/relationships/image" Target="../media/image249.jpg"/><Relationship Id="rId2" Type="http://schemas.openxmlformats.org/officeDocument/2006/relationships/image" Target="../media/image248.jpg"/><Relationship Id="rId1" Type="http://schemas.openxmlformats.org/officeDocument/2006/relationships/slideLayout" Target="../slideLayouts/slideLayout92.xml"/></Relationships>
</file>

<file path=ppt/slides/_rels/slide174.xml.rels><?xml version="1.0" encoding="UTF-8" standalone="yes"?>
<Relationships xmlns="http://schemas.openxmlformats.org/package/2006/relationships"><Relationship Id="rId3" Type="http://schemas.openxmlformats.org/officeDocument/2006/relationships/slideLayout" Target="../slideLayouts/slideLayout9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50.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76.xml.rels><?xml version="1.0" encoding="UTF-8" standalone="yes"?>
<Relationships xmlns="http://schemas.openxmlformats.org/package/2006/relationships"><Relationship Id="rId2" Type="http://schemas.openxmlformats.org/officeDocument/2006/relationships/image" Target="../media/image251.jpg"/><Relationship Id="rId1" Type="http://schemas.openxmlformats.org/officeDocument/2006/relationships/slideLayout" Target="../slideLayouts/slideLayout92.xml"/></Relationships>
</file>

<file path=ppt/slides/_rels/slide177.xml.rels><?xml version="1.0" encoding="UTF-8" standalone="yes"?>
<Relationships xmlns="http://schemas.openxmlformats.org/package/2006/relationships"><Relationship Id="rId2" Type="http://schemas.openxmlformats.org/officeDocument/2006/relationships/image" Target="../media/image252.jpg"/><Relationship Id="rId1" Type="http://schemas.openxmlformats.org/officeDocument/2006/relationships/slideLayout" Target="../slideLayouts/slideLayout92.xml"/></Relationships>
</file>

<file path=ppt/slides/_rels/slide178.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g"/><Relationship Id="rId1" Type="http://schemas.openxmlformats.org/officeDocument/2006/relationships/slideLayout" Target="../slideLayouts/slideLayout92.xml"/><Relationship Id="rId4" Type="http://schemas.openxmlformats.org/officeDocument/2006/relationships/image" Target="../media/image255.jpeg"/></Relationships>
</file>

<file path=ppt/slides/_rels/slide179.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8.xml"/></Relationships>
</file>

<file path=ppt/slides/_rels/slide180.xml.rels><?xml version="1.0" encoding="UTF-8" standalone="yes"?>
<Relationships xmlns="http://schemas.openxmlformats.org/package/2006/relationships"><Relationship Id="rId3" Type="http://schemas.openxmlformats.org/officeDocument/2006/relationships/image" Target="../media/image258.jpg"/><Relationship Id="rId2" Type="http://schemas.openxmlformats.org/officeDocument/2006/relationships/image" Target="../media/image257.jpeg"/><Relationship Id="rId1" Type="http://schemas.openxmlformats.org/officeDocument/2006/relationships/slideLayout" Target="../slideLayouts/slideLayout92.xml"/></Relationships>
</file>

<file path=ppt/slides/_rels/slide181.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259.jpeg"/><Relationship Id="rId1" Type="http://schemas.openxmlformats.org/officeDocument/2006/relationships/slideLayout" Target="../slideLayouts/slideLayout92.xml"/><Relationship Id="rId4" Type="http://schemas.openxmlformats.org/officeDocument/2006/relationships/image" Target="../media/image261.jpeg"/></Relationships>
</file>

<file path=ppt/slides/_rels/slide182.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image" Target="../media/image262.jpg"/><Relationship Id="rId1" Type="http://schemas.openxmlformats.org/officeDocument/2006/relationships/slideLayout" Target="../slideLayouts/slideLayout92.xml"/></Relationships>
</file>

<file path=ppt/slides/_rels/slide183.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image" Target="../media/image264.jpg"/><Relationship Id="rId1" Type="http://schemas.openxmlformats.org/officeDocument/2006/relationships/slideLayout" Target="../slideLayouts/slideLayout92.xml"/></Relationships>
</file>

<file path=ppt/slides/_rels/slide184.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266.jpg"/><Relationship Id="rId1" Type="http://schemas.openxmlformats.org/officeDocument/2006/relationships/slideLayout" Target="../slideLayouts/slideLayout92.xml"/></Relationships>
</file>

<file path=ppt/slides/_rels/slide185.xml.rels><?xml version="1.0" encoding="UTF-8" standalone="yes"?>
<Relationships xmlns="http://schemas.openxmlformats.org/package/2006/relationships"><Relationship Id="rId2" Type="http://schemas.openxmlformats.org/officeDocument/2006/relationships/image" Target="../media/image268.jpeg"/><Relationship Id="rId1" Type="http://schemas.openxmlformats.org/officeDocument/2006/relationships/slideLayout" Target="../slideLayouts/slideLayout92.xml"/></Relationships>
</file>

<file path=ppt/slides/_rels/slide186.xml.rels><?xml version="1.0" encoding="UTF-8" standalone="yes"?>
<Relationships xmlns="http://schemas.openxmlformats.org/package/2006/relationships"><Relationship Id="rId2" Type="http://schemas.openxmlformats.org/officeDocument/2006/relationships/image" Target="../media/image269.jpeg"/><Relationship Id="rId1" Type="http://schemas.openxmlformats.org/officeDocument/2006/relationships/slideLayout" Target="../slideLayouts/slideLayout92.xml"/></Relationships>
</file>

<file path=ppt/slides/_rels/slide187.xml.rels><?xml version="1.0" encoding="UTF-8" standalone="yes"?>
<Relationships xmlns="http://schemas.openxmlformats.org/package/2006/relationships"><Relationship Id="rId2" Type="http://schemas.openxmlformats.org/officeDocument/2006/relationships/image" Target="../media/image270.jpg"/><Relationship Id="rId1" Type="http://schemas.openxmlformats.org/officeDocument/2006/relationships/slideLayout" Target="../slideLayouts/slideLayout92.xml"/></Relationships>
</file>

<file path=ppt/slides/_rels/slide188.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hyperlink" Target="http://en.wikipedia.org/wiki/Cr%C3%A8me_brul%C3%A9e" TargetMode="External"/><Relationship Id="rId1" Type="http://schemas.openxmlformats.org/officeDocument/2006/relationships/slideLayout" Target="../slideLayouts/slideLayout92.xml"/></Relationships>
</file>

<file path=ppt/slides/_rels/slide189.xml.rels><?xml version="1.0" encoding="UTF-8" standalone="yes"?>
<Relationships xmlns="http://schemas.openxmlformats.org/package/2006/relationships"><Relationship Id="rId3" Type="http://schemas.openxmlformats.org/officeDocument/2006/relationships/hyperlink" Target="http://en.wikipedia.org/wiki/Spinach" TargetMode="External"/><Relationship Id="rId2" Type="http://schemas.openxmlformats.org/officeDocument/2006/relationships/hyperlink" Target="http://en.wikipedia.org/wiki/Palak_paneer" TargetMode="External"/><Relationship Id="rId1" Type="http://schemas.openxmlformats.org/officeDocument/2006/relationships/slideLayout" Target="../slideLayouts/slideLayout92.xml"/><Relationship Id="rId5" Type="http://schemas.openxmlformats.org/officeDocument/2006/relationships/image" Target="../media/image272.jpeg"/><Relationship Id="rId4" Type="http://schemas.openxmlformats.org/officeDocument/2006/relationships/hyperlink" Target="http://en.wikipedia.org/wiki/Panee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90.xml.rels><?xml version="1.0" encoding="UTF-8" standalone="yes"?>
<Relationships xmlns="http://schemas.openxmlformats.org/package/2006/relationships"><Relationship Id="rId3" Type="http://schemas.openxmlformats.org/officeDocument/2006/relationships/hyperlink" Target="http://en.wikipedia.org/wiki/Sauerbraten" TargetMode="External"/><Relationship Id="rId2" Type="http://schemas.openxmlformats.org/officeDocument/2006/relationships/image" Target="../media/image273.jpeg"/><Relationship Id="rId1" Type="http://schemas.openxmlformats.org/officeDocument/2006/relationships/slideLayout" Target="../slideLayouts/slideLayout92.xml"/><Relationship Id="rId4" Type="http://schemas.openxmlformats.org/officeDocument/2006/relationships/hyperlink" Target="http://en.wikipedia.org/wiki/Kl%C3%B6%C3%9F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1.xml"/></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5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2.xml"/><Relationship Id="rId4" Type="http://schemas.openxmlformats.org/officeDocument/2006/relationships/image" Target="../media/image72.jpeg"/></Relationships>
</file>

<file path=ppt/slides/_rels/slide5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jpeg"/><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4.jpeg"/><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6.xml"/><Relationship Id="rId4" Type="http://schemas.openxmlformats.org/officeDocument/2006/relationships/image" Target="../media/image82.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gif"/><Relationship Id="rId1" Type="http://schemas.openxmlformats.org/officeDocument/2006/relationships/slideLayout" Target="../slideLayouts/slideLayout51.xml"/><Relationship Id="rId5" Type="http://schemas.openxmlformats.org/officeDocument/2006/relationships/image" Target="../media/image86.png"/><Relationship Id="rId4" Type="http://schemas.openxmlformats.org/officeDocument/2006/relationships/image" Target="../media/image85.jpeg"/></Relationships>
</file>

<file path=ppt/slides/_rels/slide6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image" Target="../media/image4.jpeg"/><Relationship Id="rId1" Type="http://schemas.openxmlformats.org/officeDocument/2006/relationships/slideLayout" Target="../slideLayouts/slideLayout51.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68.xml.rels><?xml version="1.0" encoding="UTF-8" standalone="yes"?>
<Relationships xmlns="http://schemas.openxmlformats.org/package/2006/relationships"><Relationship Id="rId8" Type="http://schemas.openxmlformats.org/officeDocument/2006/relationships/image" Target="../media/image98.jpeg"/><Relationship Id="rId3" Type="http://schemas.openxmlformats.org/officeDocument/2006/relationships/image" Target="../media/image93.gif"/><Relationship Id="rId7" Type="http://schemas.openxmlformats.org/officeDocument/2006/relationships/image" Target="../media/image97.jpeg"/><Relationship Id="rId2" Type="http://schemas.openxmlformats.org/officeDocument/2006/relationships/image" Target="../media/image92.png"/><Relationship Id="rId1" Type="http://schemas.openxmlformats.org/officeDocument/2006/relationships/slideLayout" Target="../slideLayouts/slideLayout46.xml"/><Relationship Id="rId6" Type="http://schemas.openxmlformats.org/officeDocument/2006/relationships/image" Target="../media/image96.jpeg"/><Relationship Id="rId5" Type="http://schemas.openxmlformats.org/officeDocument/2006/relationships/image" Target="../media/image95.png"/><Relationship Id="rId4" Type="http://schemas.openxmlformats.org/officeDocument/2006/relationships/image" Target="../media/image94.jpeg"/></Relationships>
</file>

<file path=ppt/slides/_rels/slide69.xml.rels><?xml version="1.0" encoding="UTF-8" standalone="yes"?>
<Relationships xmlns="http://schemas.openxmlformats.org/package/2006/relationships"><Relationship Id="rId3" Type="http://schemas.openxmlformats.org/officeDocument/2006/relationships/hyperlink" Target="http://en.wikipedia.org/wiki/Convention_(norm)" TargetMode="External"/><Relationship Id="rId2" Type="http://schemas.openxmlformats.org/officeDocument/2006/relationships/image" Target="../media/image4.jpeg"/><Relationship Id="rId1" Type="http://schemas.openxmlformats.org/officeDocument/2006/relationships/slideLayout" Target="../slideLayouts/slideLayout51.xml"/><Relationship Id="rId5" Type="http://schemas.openxmlformats.org/officeDocument/2006/relationships/hyperlink" Target="http://en.wikipedia.org/wiki/Halloween_costume" TargetMode="External"/><Relationship Id="rId4" Type="http://schemas.openxmlformats.org/officeDocument/2006/relationships/hyperlink" Target="http://en.wikipedia.org/wiki/Hallowee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gif"/><Relationship Id="rId2" Type="http://schemas.openxmlformats.org/officeDocument/2006/relationships/image" Target="../media/image4.jpeg"/><Relationship Id="rId1" Type="http://schemas.openxmlformats.org/officeDocument/2006/relationships/slideLayout" Target="../slideLayouts/slideLayout51.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4.jpeg"/><Relationship Id="rId1" Type="http://schemas.openxmlformats.org/officeDocument/2006/relationships/slideLayout" Target="../slideLayouts/slideLayout51.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73.xml.rels><?xml version="1.0" encoding="UTF-8" standalone="yes"?>
<Relationships xmlns="http://schemas.openxmlformats.org/package/2006/relationships"><Relationship Id="rId3" Type="http://schemas.openxmlformats.org/officeDocument/2006/relationships/hyperlink" Target="http://resources.woodlands-junior.kent.sch.uk/customs/guy/history.htm" TargetMode="External"/><Relationship Id="rId2" Type="http://schemas.openxmlformats.org/officeDocument/2006/relationships/image" Target="../media/image4.jpeg"/><Relationship Id="rId1" Type="http://schemas.openxmlformats.org/officeDocument/2006/relationships/slideLayout" Target="../slideLayouts/slideLayout51.xml"/><Relationship Id="rId4" Type="http://schemas.openxmlformats.org/officeDocument/2006/relationships/hyperlink" Target="http://resources.woodlands-junior.kent.sch.uk/customs/guy/Fireworks.html"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4.jpeg"/><Relationship Id="rId1" Type="http://schemas.openxmlformats.org/officeDocument/2006/relationships/slideLayout" Target="../slideLayouts/slideLayout51.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51.xml"/></Relationships>
</file>

<file path=ppt/slides/_rels/slide7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4.jpeg"/><Relationship Id="rId1" Type="http://schemas.openxmlformats.org/officeDocument/2006/relationships/slideLayout" Target="../slideLayouts/slideLayout51.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8.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62.xml"/></Relationships>
</file>

<file path=ppt/slides/_rels/slide7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57.xml"/><Relationship Id="rId4" Type="http://schemas.openxmlformats.org/officeDocument/2006/relationships/image" Target="../media/image120.jpeg"/></Relationships>
</file>

<file path=ppt/slides/_rels/slide8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62.xml"/></Relationships>
</file>

<file path=ppt/slides/_rels/slide8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62.xml"/></Relationships>
</file>

<file path=ppt/slides/_rels/slide83.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62.xml"/></Relationships>
</file>

<file path=ppt/slides/_rels/slide84.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62.xml"/></Relationships>
</file>

<file path=ppt/slides/_rels/slide8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62.xml"/></Relationships>
</file>

<file path=ppt/slides/_rels/slide86.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62.xml"/></Relationships>
</file>

<file path=ppt/slides/_rels/slide8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62.xml"/></Relationships>
</file>

<file path=ppt/slides/_rels/slide88.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62.xml"/></Relationships>
</file>

<file path=ppt/slides/_rels/slide89.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62.xml"/></Relationships>
</file>

<file path=ppt/slides/_rels/slide91.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62.xml"/></Relationships>
</file>

<file path=ppt/slides/_rels/slide9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62.xml"/></Relationships>
</file>

<file path=ppt/slides/_rels/slide9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62.xml"/></Relationships>
</file>

<file path=ppt/slides/_rels/slide94.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62.xml"/></Relationships>
</file>

<file path=ppt/slides/_rels/slide95.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6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7.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62.xml"/></Relationships>
</file>

<file path=ppt/slides/_rels/slide9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62.xml"/></Relationships>
</file>

<file path=ppt/slides/_rels/slide9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187624" y="980729"/>
            <a:ext cx="6552728" cy="2123658"/>
          </a:xfrm>
          <a:prstGeom prst="rect">
            <a:avLst/>
          </a:prstGeom>
          <a:noFill/>
        </p:spPr>
        <p:txBody>
          <a:bodyPr wrap="square" rtlCol="0">
            <a:spAutoFit/>
          </a:bodyPr>
          <a:lstStyle/>
          <a:p>
            <a:pPr algn="ctr"/>
            <a:r>
              <a:rPr lang="en-US" sz="4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Bookman Old Style" pitchFamily="18" charset="0"/>
              </a:rPr>
              <a:t>Symbolic calendar days of rest and celebrations</a:t>
            </a:r>
            <a:endParaRPr lang="ru-RU" sz="4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Bookman Old Style" pitchFamily="18" charset="0"/>
            </a:endParaRPr>
          </a:p>
        </p:txBody>
      </p:sp>
      <p:sp>
        <p:nvSpPr>
          <p:cNvPr id="9" name="Левая фигурная скобка 8"/>
          <p:cNvSpPr/>
          <p:nvPr/>
        </p:nvSpPr>
        <p:spPr>
          <a:xfrm rot="16200000">
            <a:off x="4067944" y="692695"/>
            <a:ext cx="576064" cy="5040560"/>
          </a:xfrm>
          <a:prstGeom prst="leftBrace">
            <a:avLst>
              <a:gd name="adj1" fmla="val 49219"/>
              <a:gd name="adj2" fmla="val 50217"/>
            </a:avLst>
          </a:prstGeom>
          <a:ln w="34925"/>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dirty="0"/>
          </a:p>
        </p:txBody>
      </p:sp>
      <p:sp>
        <p:nvSpPr>
          <p:cNvPr id="10" name="TextBox 9"/>
          <p:cNvSpPr txBox="1"/>
          <p:nvPr/>
        </p:nvSpPr>
        <p:spPr>
          <a:xfrm>
            <a:off x="1777543" y="4293096"/>
            <a:ext cx="4954697" cy="954107"/>
          </a:xfrm>
          <a:prstGeom prst="rect">
            <a:avLst/>
          </a:prstGeom>
          <a:noFill/>
        </p:spPr>
        <p:txBody>
          <a:bodyPr wrap="square" rtlCol="0">
            <a:spAutoFit/>
          </a:bodyPr>
          <a:lstStyle/>
          <a:p>
            <a:pPr algn="ctr"/>
            <a:r>
              <a:rPr lang="en-US" sz="2800" b="1" dirty="0" err="1" smtClean="0">
                <a:ln w="17780" cmpd="sng">
                  <a:solidFill>
                    <a:srgbClr val="FFFFFF"/>
                  </a:solidFill>
                  <a:prstDash val="solid"/>
                  <a:miter lim="800000"/>
                </a:ln>
                <a:solidFill>
                  <a:schemeClr val="accent3">
                    <a:lumMod val="75000"/>
                  </a:schemeClr>
                </a:solidFill>
                <a:effectLst>
                  <a:outerShdw blurRad="50800" algn="tl" rotWithShape="0">
                    <a:srgbClr val="000000"/>
                  </a:outerShdw>
                </a:effectLst>
                <a:latin typeface="Bookman Old Style" pitchFamily="18" charset="0"/>
              </a:rPr>
              <a:t>Selivonchik</a:t>
            </a:r>
            <a:r>
              <a:rPr lang="en-US" sz="2800" b="1" dirty="0" smtClean="0">
                <a:ln w="17780" cmpd="sng">
                  <a:solidFill>
                    <a:srgbClr val="FFFFFF"/>
                  </a:solidFill>
                  <a:prstDash val="solid"/>
                  <a:miter lim="800000"/>
                </a:ln>
                <a:solidFill>
                  <a:schemeClr val="accent3">
                    <a:lumMod val="75000"/>
                  </a:schemeClr>
                </a:solidFill>
                <a:effectLst>
                  <a:outerShdw blurRad="50800" algn="tl" rotWithShape="0">
                    <a:srgbClr val="000000"/>
                  </a:outerShdw>
                </a:effectLst>
                <a:latin typeface="Bookman Old Style" pitchFamily="18" charset="0"/>
              </a:rPr>
              <a:t> </a:t>
            </a:r>
            <a:r>
              <a:rPr lang="en-US" sz="2800" b="1" dirty="0" err="1" smtClean="0">
                <a:ln w="17780" cmpd="sng">
                  <a:solidFill>
                    <a:srgbClr val="FFFFFF"/>
                  </a:solidFill>
                  <a:prstDash val="solid"/>
                  <a:miter lim="800000"/>
                </a:ln>
                <a:solidFill>
                  <a:schemeClr val="accent3">
                    <a:lumMod val="75000"/>
                  </a:schemeClr>
                </a:solidFill>
                <a:effectLst>
                  <a:outerShdw blurRad="50800" algn="tl" rotWithShape="0">
                    <a:srgbClr val="000000"/>
                  </a:outerShdw>
                </a:effectLst>
                <a:latin typeface="Bookman Old Style" pitchFamily="18" charset="0"/>
              </a:rPr>
              <a:t>Kseniya</a:t>
            </a:r>
            <a:endParaRPr lang="en-US" sz="2800" b="1" dirty="0" smtClean="0">
              <a:ln w="17780" cmpd="sng">
                <a:solidFill>
                  <a:srgbClr val="FFFFFF"/>
                </a:solidFill>
                <a:prstDash val="solid"/>
                <a:miter lim="800000"/>
              </a:ln>
              <a:solidFill>
                <a:schemeClr val="accent3">
                  <a:lumMod val="75000"/>
                </a:schemeClr>
              </a:solidFill>
              <a:effectLst>
                <a:outerShdw blurRad="50800" algn="tl" rotWithShape="0">
                  <a:srgbClr val="000000"/>
                </a:outerShdw>
              </a:effectLst>
              <a:latin typeface="Bookman Old Style" pitchFamily="18" charset="0"/>
            </a:endParaRPr>
          </a:p>
          <a:p>
            <a:pPr algn="ctr"/>
            <a:endParaRPr lang="ru-RU" sz="2800" b="1" dirty="0">
              <a:ln w="17780" cmpd="sng">
                <a:solidFill>
                  <a:srgbClr val="FFFFFF"/>
                </a:solidFill>
                <a:prstDash val="solid"/>
                <a:miter lim="800000"/>
              </a:ln>
              <a:solidFill>
                <a:schemeClr val="accent3">
                  <a:lumMod val="75000"/>
                </a:schemeClr>
              </a:solidFill>
              <a:effectLst>
                <a:outerShdw blurRad="50800" algn="tl" rotWithShape="0">
                  <a:srgbClr val="000000"/>
                </a:outerShdw>
              </a:effectLst>
              <a:latin typeface="Bookman Old Style" pitchFamily="18" charset="0"/>
            </a:endParaRPr>
          </a:p>
        </p:txBody>
      </p:sp>
    </p:spTree>
    <p:extLst>
      <p:ext uri="{BB962C8B-B14F-4D97-AF65-F5344CB8AC3E}">
        <p14:creationId xmlns:p14="http://schemas.microsoft.com/office/powerpoint/2010/main" val="28148455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276872"/>
            <a:ext cx="8229600" cy="1143000"/>
          </a:xfrm>
        </p:spPr>
        <p:txBody>
          <a:bodyPr>
            <a:normAutofit fontScale="90000"/>
          </a:bodyPr>
          <a:lstStyle/>
          <a:p>
            <a:r>
              <a:rPr lang="en-US" dirty="0" smtClean="0"/>
              <a:t>Constituent parts of national celebrations</a:t>
            </a:r>
            <a:endParaRPr lang="ru-RU" dirty="0"/>
          </a:p>
        </p:txBody>
      </p:sp>
    </p:spTree>
    <p:extLst>
      <p:ext uri="{BB962C8B-B14F-4D97-AF65-F5344CB8AC3E}">
        <p14:creationId xmlns:p14="http://schemas.microsoft.com/office/powerpoint/2010/main" val="332141768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76672"/>
            <a:ext cx="9036496" cy="5355312"/>
          </a:xfrm>
          <a:prstGeom prst="rect">
            <a:avLst/>
          </a:prstGeom>
        </p:spPr>
        <p:txBody>
          <a:bodyPr wrap="square">
            <a:spAutoFit/>
          </a:bodyPr>
          <a:lstStyle/>
          <a:p>
            <a:r>
              <a:rPr lang="en-US" dirty="0">
                <a:solidFill>
                  <a:prstClr val="white"/>
                </a:solidFill>
              </a:rPr>
              <a:t>The </a:t>
            </a:r>
            <a:r>
              <a:rPr lang="en-US" b="1" i="1" dirty="0">
                <a:solidFill>
                  <a:prstClr val="white"/>
                </a:solidFill>
              </a:rPr>
              <a:t>Advent wreath </a:t>
            </a:r>
            <a:r>
              <a:rPr lang="en-US" dirty="0">
                <a:solidFill>
                  <a:prstClr val="white"/>
                </a:solidFill>
              </a:rPr>
              <a:t>is a circular garland of evergreen branches representing eternity. On that wreath, five candles are typically arranged. During the season of Advent one candle on the wreath is lit each Sunday as a part of the Advent services. Each candle represents an aspect of the spiritual preparation for the coming of the Lord, Jesus Christ</a:t>
            </a:r>
            <a:r>
              <a:rPr lang="en-US" dirty="0" smtClean="0">
                <a:solidFill>
                  <a:prstClr val="white"/>
                </a:solidFill>
              </a:rPr>
              <a:t>.</a:t>
            </a:r>
            <a:endParaRPr lang="ru-RU" dirty="0">
              <a:solidFill>
                <a:prstClr val="white"/>
              </a:solidFill>
            </a:endParaRPr>
          </a:p>
          <a:p>
            <a:r>
              <a:rPr lang="en-US" dirty="0">
                <a:solidFill>
                  <a:prstClr val="white"/>
                </a:solidFill>
              </a:rPr>
              <a:t>Set on the branches of the wreath are four candles: three purple candles and one pink candle. In the center of the wreath sits a white candle. As a whole, these candles represent the coming of the light of Christ into the world</a:t>
            </a:r>
            <a:r>
              <a:rPr lang="en-US" dirty="0" smtClean="0">
                <a:solidFill>
                  <a:prstClr val="white"/>
                </a:solidFill>
              </a:rPr>
              <a:t>.</a:t>
            </a:r>
            <a:endParaRPr lang="ru-RU" dirty="0">
              <a:solidFill>
                <a:prstClr val="white"/>
              </a:solidFill>
            </a:endParaRPr>
          </a:p>
          <a:p>
            <a:r>
              <a:rPr lang="en-US" dirty="0">
                <a:solidFill>
                  <a:prstClr val="white"/>
                </a:solidFill>
              </a:rPr>
              <a:t>On the first Sunday of Advent, the first purple candle is lit. This candle is typically called the "Prophecy Candle" in remembrance of the prophets, primarily Isaiah, who foretold the birth of Christ. This candle represents hope or expectation in anticipation of the coming Messiah. </a:t>
            </a:r>
            <a:endParaRPr lang="ru-RU" dirty="0">
              <a:solidFill>
                <a:prstClr val="white"/>
              </a:solidFill>
            </a:endParaRPr>
          </a:p>
          <a:p>
            <a:r>
              <a:rPr lang="en-US" dirty="0">
                <a:solidFill>
                  <a:prstClr val="white"/>
                </a:solidFill>
              </a:rPr>
              <a:t>Each week on Sunday, an additional candle is lit. On the second Sunday of Advent, the second purple candle is lit. This candle typically represents love. Some traditions call this the "Bethlehem Candle," symbolizing Christ's manger. </a:t>
            </a:r>
            <a:endParaRPr lang="ru-RU" dirty="0">
              <a:solidFill>
                <a:prstClr val="white"/>
              </a:solidFill>
            </a:endParaRPr>
          </a:p>
          <a:p>
            <a:r>
              <a:rPr lang="en-US" dirty="0">
                <a:solidFill>
                  <a:prstClr val="white"/>
                </a:solidFill>
              </a:rPr>
              <a:t>On the third Sunday of Advent the pink, or rose-colored candle is lit. This pink candle is customarily called the "Shepherds Candle" and it represents joy. </a:t>
            </a:r>
            <a:endParaRPr lang="ru-RU" dirty="0">
              <a:solidFill>
                <a:prstClr val="white"/>
              </a:solidFill>
            </a:endParaRPr>
          </a:p>
          <a:p>
            <a:r>
              <a:rPr lang="en-US" dirty="0">
                <a:solidFill>
                  <a:prstClr val="white"/>
                </a:solidFill>
              </a:rPr>
              <a:t>The fourth and last purple candle, oftentimes called the "Angels Candle," represents peace and is lit on the fourth Sunday of Advent. </a:t>
            </a:r>
            <a:endParaRPr lang="ru-RU" dirty="0">
              <a:solidFill>
                <a:prstClr val="white"/>
              </a:solidFill>
            </a:endParaRPr>
          </a:p>
        </p:txBody>
      </p:sp>
    </p:spTree>
    <p:extLst>
      <p:ext uri="{BB962C8B-B14F-4D97-AF65-F5344CB8AC3E}">
        <p14:creationId xmlns:p14="http://schemas.microsoft.com/office/powerpoint/2010/main" val="330549289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2"/>
          <a:stretch>
            <a:fillRect/>
          </a:stretch>
        </p:blipFill>
        <p:spPr>
          <a:xfrm>
            <a:off x="395537" y="188640"/>
            <a:ext cx="8136904" cy="6480720"/>
          </a:xfrm>
          <a:prstGeom prst="rect">
            <a:avLst/>
          </a:prstGeom>
        </p:spPr>
      </p:pic>
    </p:spTree>
    <p:extLst>
      <p:ext uri="{BB962C8B-B14F-4D97-AF65-F5344CB8AC3E}">
        <p14:creationId xmlns:p14="http://schemas.microsoft.com/office/powerpoint/2010/main" val="32748457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83568" y="548680"/>
            <a:ext cx="4855203" cy="369332"/>
          </a:xfrm>
          <a:prstGeom prst="rect">
            <a:avLst/>
          </a:prstGeom>
        </p:spPr>
        <p:txBody>
          <a:bodyPr wrap="square">
            <a:spAutoFit/>
          </a:bodyPr>
          <a:lstStyle/>
          <a:p>
            <a:r>
              <a:rPr lang="en-US" b="1" i="1" dirty="0">
                <a:solidFill>
                  <a:prstClr val="white"/>
                </a:solidFill>
              </a:rPr>
              <a:t>Christmas Lights</a:t>
            </a:r>
            <a:endParaRPr lang="ru-RU" b="1" i="1" dirty="0">
              <a:solidFill>
                <a:prstClr val="white"/>
              </a:solidFill>
            </a:endParaRPr>
          </a:p>
        </p:txBody>
      </p:sp>
      <p:sp>
        <p:nvSpPr>
          <p:cNvPr id="4" name="Прямоугольник 3"/>
          <p:cNvSpPr/>
          <p:nvPr/>
        </p:nvSpPr>
        <p:spPr>
          <a:xfrm>
            <a:off x="467544" y="1052736"/>
            <a:ext cx="7776864" cy="1477328"/>
          </a:xfrm>
          <a:prstGeom prst="rect">
            <a:avLst/>
          </a:prstGeom>
        </p:spPr>
        <p:txBody>
          <a:bodyPr wrap="square">
            <a:spAutoFit/>
          </a:bodyPr>
          <a:lstStyle/>
          <a:p>
            <a:r>
              <a:rPr lang="en-US" dirty="0">
                <a:solidFill>
                  <a:prstClr val="white"/>
                </a:solidFill>
              </a:rPr>
              <a:t>The world glows with a colorful light at one time of the year - Christmas. Everywhere you look, Christmas lights sparkle and brighten every door step, window, and Christmas tree. The red, green, and white glow of Christmas lights not only light up the cold winter landscape, they ignite the Christmas spirit within us all. </a:t>
            </a:r>
            <a:endParaRPr lang="ru-RU" dirty="0">
              <a:solidFill>
                <a:prstClr val="white"/>
              </a:solidFill>
            </a:endParaRPr>
          </a:p>
        </p:txBody>
      </p:sp>
      <p:pic>
        <p:nvPicPr>
          <p:cNvPr id="8196" name="Picture 4" descr="G:\презент\clear fairy ligh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2460516"/>
            <a:ext cx="8504359" cy="4208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40539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332657"/>
            <a:ext cx="7776864" cy="2031325"/>
          </a:xfrm>
          <a:prstGeom prst="rect">
            <a:avLst/>
          </a:prstGeom>
        </p:spPr>
        <p:txBody>
          <a:bodyPr wrap="square">
            <a:spAutoFit/>
          </a:bodyPr>
          <a:lstStyle/>
          <a:p>
            <a:r>
              <a:rPr lang="en-US" dirty="0">
                <a:solidFill>
                  <a:prstClr val="white"/>
                </a:solidFill>
              </a:rPr>
              <a:t>Since the 17th Century, people have lit their Christmas trees to sit by its comforting glow. The families of Christmas past attached Christmas candles to the ends of the tree's branches using wax or pins. In 1879, Thomas Edison invented the first practical light bulb; but it wasn't until 1882 when Edward Johnson, an associate of Edison 's, created the first string of Christmas lights by hand wiring 80 red, white, and blue bulbs together in a string. </a:t>
            </a:r>
            <a:endParaRPr lang="ru-RU" dirty="0">
              <a:solidFill>
                <a:prstClr val="white"/>
              </a:solidFill>
            </a:endParaRPr>
          </a:p>
        </p:txBody>
      </p:sp>
      <p:pic>
        <p:nvPicPr>
          <p:cNvPr id="9219" name="Picture 3" descr="H:\6a0148c6f2a7e1970c0162fe3ad481970d-800w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363982"/>
            <a:ext cx="8601968" cy="437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6256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Dressed for the Holiday Wallpaper__yv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88640"/>
            <a:ext cx="8424936" cy="6552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97889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Amazing-Christmas-Nature-at-Clif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476672"/>
            <a:ext cx="8568952" cy="5995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5234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noAutofit/>
          </a:bodyPr>
          <a:lstStyle/>
          <a:p>
            <a:pPr algn="ctr"/>
            <a:r>
              <a:rPr lang="en-US" sz="4800" dirty="0" smtClean="0">
                <a:solidFill>
                  <a:schemeClr val="accent1">
                    <a:lumMod val="60000"/>
                    <a:lumOff val="40000"/>
                  </a:schemeClr>
                </a:solidFill>
                <a:latin typeface="Gigi" pitchFamily="82" charset="0"/>
              </a:rPr>
              <a:t>Best gifts &amp; their history</a:t>
            </a:r>
            <a:endParaRPr lang="ru-RU" sz="4800" dirty="0">
              <a:solidFill>
                <a:schemeClr val="accent1">
                  <a:lumMod val="60000"/>
                  <a:lumOff val="40000"/>
                </a:schemeClr>
              </a:solidFill>
            </a:endParaRPr>
          </a:p>
        </p:txBody>
      </p:sp>
      <p:sp>
        <p:nvSpPr>
          <p:cNvPr id="3" name="Подзаголовок 2"/>
          <p:cNvSpPr>
            <a:spLocks noGrp="1"/>
          </p:cNvSpPr>
          <p:nvPr>
            <p:ph type="subTitle" idx="1"/>
          </p:nvPr>
        </p:nvSpPr>
        <p:spPr/>
        <p:txBody>
          <a:bodyPr/>
          <a:lstStyle/>
          <a:p>
            <a:endParaRPr lang="ru-RU" dirty="0"/>
          </a:p>
        </p:txBody>
      </p:sp>
      <p:pic>
        <p:nvPicPr>
          <p:cNvPr id="5" name="Рисунок 4" descr="fmc_FMH94069c.jpg"/>
          <p:cNvPicPr>
            <a:picLocks noChangeAspect="1"/>
          </p:cNvPicPr>
          <p:nvPr/>
        </p:nvPicPr>
        <p:blipFill>
          <a:blip r:embed="rId2"/>
          <a:stretch>
            <a:fillRect/>
          </a:stretch>
        </p:blipFill>
        <p:spPr>
          <a:xfrm>
            <a:off x="2357422" y="4286256"/>
            <a:ext cx="1871660" cy="2047628"/>
          </a:xfrm>
          <a:prstGeom prst="rect">
            <a:avLst/>
          </a:prstGeom>
          <a:ln>
            <a:noFill/>
          </a:ln>
          <a:effectLst>
            <a:softEdge rad="112500"/>
          </a:effectLst>
        </p:spPr>
      </p:pic>
      <p:pic>
        <p:nvPicPr>
          <p:cNvPr id="6" name="Рисунок 5" descr="11152012gifts_hero.jpg"/>
          <p:cNvPicPr>
            <a:picLocks noChangeAspect="1"/>
          </p:cNvPicPr>
          <p:nvPr/>
        </p:nvPicPr>
        <p:blipFill>
          <a:blip r:embed="rId3"/>
          <a:stretch>
            <a:fillRect/>
          </a:stretch>
        </p:blipFill>
        <p:spPr>
          <a:xfrm rot="20796958">
            <a:off x="-223008" y="77099"/>
            <a:ext cx="3643338" cy="22245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Рисунок 6" descr="christmas-gifts-.jpg"/>
          <p:cNvPicPr>
            <a:picLocks noChangeAspect="1"/>
          </p:cNvPicPr>
          <p:nvPr/>
        </p:nvPicPr>
        <p:blipFill>
          <a:blip r:embed="rId4"/>
          <a:stretch>
            <a:fillRect/>
          </a:stretch>
        </p:blipFill>
        <p:spPr>
          <a:xfrm>
            <a:off x="4500562" y="3286124"/>
            <a:ext cx="4429125" cy="3321843"/>
          </a:xfrm>
          <a:prstGeom prst="rect">
            <a:avLst/>
          </a:prstGeom>
          <a:ln>
            <a:noFill/>
          </a:ln>
          <a:effectLst>
            <a:softEdge rad="112500"/>
          </a:effectLst>
        </p:spPr>
      </p:pic>
      <p:pic>
        <p:nvPicPr>
          <p:cNvPr id="8" name="Рисунок 7" descr="gifts.jpg"/>
          <p:cNvPicPr>
            <a:picLocks noChangeAspect="1"/>
          </p:cNvPicPr>
          <p:nvPr/>
        </p:nvPicPr>
        <p:blipFill>
          <a:blip r:embed="rId5" cstate="print"/>
          <a:stretch>
            <a:fillRect/>
          </a:stretch>
        </p:blipFill>
        <p:spPr>
          <a:xfrm rot="354836">
            <a:off x="6143422" y="-113509"/>
            <a:ext cx="3332604" cy="27870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Рисунок 9" descr="Mixed Flowers and a Bear.jpg"/>
          <p:cNvPicPr>
            <a:picLocks noChangeAspect="1"/>
          </p:cNvPicPr>
          <p:nvPr/>
        </p:nvPicPr>
        <p:blipFill>
          <a:blip r:embed="rId6"/>
          <a:stretch>
            <a:fillRect/>
          </a:stretch>
        </p:blipFill>
        <p:spPr>
          <a:xfrm>
            <a:off x="214282" y="3643314"/>
            <a:ext cx="2278384" cy="2278384"/>
          </a:xfrm>
          <a:prstGeom prst="rect">
            <a:avLst/>
          </a:prstGeom>
          <a:ln>
            <a:noFill/>
          </a:ln>
          <a:effectLst>
            <a:softEdge rad="112500"/>
          </a:effectLst>
        </p:spPr>
      </p:pic>
    </p:spTree>
    <p:extLst>
      <p:ext uri="{BB962C8B-B14F-4D97-AF65-F5344CB8AC3E}">
        <p14:creationId xmlns:p14="http://schemas.microsoft.com/office/powerpoint/2010/main" val="175248809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en-US" sz="8800" dirty="0" smtClean="0">
                <a:solidFill>
                  <a:schemeClr val="accent1">
                    <a:lumMod val="60000"/>
                    <a:lumOff val="40000"/>
                  </a:schemeClr>
                </a:solidFill>
                <a:latin typeface="Gigi" pitchFamily="82" charset="0"/>
              </a:rPr>
              <a:t>Toys</a:t>
            </a:r>
            <a:endParaRPr lang="ru-RU" sz="8800" dirty="0">
              <a:solidFill>
                <a:schemeClr val="accent1">
                  <a:lumMod val="60000"/>
                  <a:lumOff val="40000"/>
                </a:schemeClr>
              </a:solidFill>
            </a:endParaRPr>
          </a:p>
        </p:txBody>
      </p:sp>
      <p:pic>
        <p:nvPicPr>
          <p:cNvPr id="4" name="Содержимое 3" descr="Teddy Bears Logo.jpg"/>
          <p:cNvPicPr>
            <a:picLocks noGrp="1" noChangeAspect="1"/>
          </p:cNvPicPr>
          <p:nvPr>
            <p:ph idx="1"/>
          </p:nvPr>
        </p:nvPicPr>
        <p:blipFill>
          <a:blip r:embed="rId2" cstate="print"/>
          <a:stretch>
            <a:fillRect/>
          </a:stretch>
        </p:blipFill>
        <p:spPr>
          <a:xfrm>
            <a:off x="4500562" y="3071810"/>
            <a:ext cx="4347928" cy="34783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descr="girl-toys.jpg"/>
          <p:cNvPicPr>
            <a:picLocks noChangeAspect="1"/>
          </p:cNvPicPr>
          <p:nvPr/>
        </p:nvPicPr>
        <p:blipFill>
          <a:blip r:embed="rId3"/>
          <a:stretch>
            <a:fillRect/>
          </a:stretch>
        </p:blipFill>
        <p:spPr>
          <a:xfrm>
            <a:off x="500034" y="1928802"/>
            <a:ext cx="3749686" cy="37387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descr="dolls.jpg"/>
          <p:cNvPicPr>
            <a:picLocks noChangeAspect="1"/>
          </p:cNvPicPr>
          <p:nvPr/>
        </p:nvPicPr>
        <p:blipFill>
          <a:blip r:embed="rId4"/>
          <a:stretch>
            <a:fillRect/>
          </a:stretch>
        </p:blipFill>
        <p:spPr>
          <a:xfrm>
            <a:off x="5786446" y="214290"/>
            <a:ext cx="3111504" cy="3111504"/>
          </a:xfrm>
          <a:prstGeom prst="rect">
            <a:avLst/>
          </a:prstGeom>
          <a:ln>
            <a:noFill/>
          </a:ln>
          <a:effectLst>
            <a:softEdge rad="112500"/>
          </a:effectLst>
        </p:spPr>
      </p:pic>
    </p:spTree>
    <p:extLst>
      <p:ext uri="{BB962C8B-B14F-4D97-AF65-F5344CB8AC3E}">
        <p14:creationId xmlns:p14="http://schemas.microsoft.com/office/powerpoint/2010/main" val="183573043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1071546"/>
            <a:ext cx="8229600" cy="1143000"/>
          </a:xfrm>
        </p:spPr>
        <p:txBody>
          <a:bodyPr>
            <a:noAutofit/>
          </a:bodyPr>
          <a:lstStyle/>
          <a:p>
            <a:pPr algn="ctr"/>
            <a:r>
              <a:rPr lang="en-US" sz="8800" dirty="0" smtClean="0">
                <a:solidFill>
                  <a:schemeClr val="accent1">
                    <a:lumMod val="60000"/>
                    <a:lumOff val="40000"/>
                  </a:schemeClr>
                </a:solidFill>
                <a:latin typeface="Gigi" pitchFamily="82" charset="0"/>
              </a:rPr>
              <a:t>Dolls</a:t>
            </a:r>
            <a:endParaRPr lang="ru-RU" sz="8800" dirty="0">
              <a:solidFill>
                <a:schemeClr val="accent1">
                  <a:lumMod val="60000"/>
                  <a:lumOff val="40000"/>
                </a:schemeClr>
              </a:solidFill>
            </a:endParaRPr>
          </a:p>
        </p:txBody>
      </p:sp>
      <p:pic>
        <p:nvPicPr>
          <p:cNvPr id="4" name="Содержимое 3" descr="93546-mattel-bratz-dolls.jpg"/>
          <p:cNvPicPr>
            <a:picLocks noGrp="1" noChangeAspect="1"/>
          </p:cNvPicPr>
          <p:nvPr>
            <p:ph idx="1"/>
          </p:nvPr>
        </p:nvPicPr>
        <p:blipFill>
          <a:blip r:embed="rId2"/>
          <a:stretch>
            <a:fillRect/>
          </a:stretch>
        </p:blipFill>
        <p:spPr>
          <a:xfrm>
            <a:off x="142844" y="857232"/>
            <a:ext cx="3143272" cy="20934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descr="doll31.jpg"/>
          <p:cNvPicPr>
            <a:picLocks noChangeAspect="1"/>
          </p:cNvPicPr>
          <p:nvPr/>
        </p:nvPicPr>
        <p:blipFill>
          <a:blip r:embed="rId3"/>
          <a:stretch>
            <a:fillRect/>
          </a:stretch>
        </p:blipFill>
        <p:spPr>
          <a:xfrm>
            <a:off x="3857620" y="3143248"/>
            <a:ext cx="2492364" cy="3582773"/>
          </a:xfrm>
          <a:prstGeom prst="rect">
            <a:avLst/>
          </a:prstGeom>
          <a:ln>
            <a:noFill/>
          </a:ln>
          <a:effectLst>
            <a:softEdge rad="112500"/>
          </a:effectLst>
        </p:spPr>
      </p:pic>
      <p:pic>
        <p:nvPicPr>
          <p:cNvPr id="6" name="Рисунок 5" descr="Paper Dolls.JPG"/>
          <p:cNvPicPr>
            <a:picLocks noChangeAspect="1"/>
          </p:cNvPicPr>
          <p:nvPr/>
        </p:nvPicPr>
        <p:blipFill>
          <a:blip r:embed="rId4"/>
          <a:stretch>
            <a:fillRect/>
          </a:stretch>
        </p:blipFill>
        <p:spPr>
          <a:xfrm>
            <a:off x="6663282" y="3571876"/>
            <a:ext cx="2295311" cy="3080201"/>
          </a:xfrm>
          <a:prstGeom prst="rect">
            <a:avLst/>
          </a:prstGeom>
          <a:ln>
            <a:noFill/>
          </a:ln>
          <a:effectLst>
            <a:softEdge rad="112500"/>
          </a:effectLst>
        </p:spPr>
      </p:pic>
      <p:pic>
        <p:nvPicPr>
          <p:cNvPr id="7" name="Рисунок 6" descr="haba_doll_charlotte.jpg"/>
          <p:cNvPicPr>
            <a:picLocks noChangeAspect="1"/>
          </p:cNvPicPr>
          <p:nvPr/>
        </p:nvPicPr>
        <p:blipFill>
          <a:blip r:embed="rId5"/>
          <a:stretch>
            <a:fillRect/>
          </a:stretch>
        </p:blipFill>
        <p:spPr>
          <a:xfrm>
            <a:off x="142844" y="3286124"/>
            <a:ext cx="3381382" cy="3381382"/>
          </a:xfrm>
          <a:prstGeom prst="rect">
            <a:avLst/>
          </a:prstGeom>
          <a:ln>
            <a:noFill/>
          </a:ln>
          <a:effectLst>
            <a:softEdge rad="112500"/>
          </a:effectLst>
        </p:spPr>
      </p:pic>
      <p:pic>
        <p:nvPicPr>
          <p:cNvPr id="8" name="Рисунок 7" descr="dolls07.jpg"/>
          <p:cNvPicPr>
            <a:picLocks noChangeAspect="1"/>
          </p:cNvPicPr>
          <p:nvPr/>
        </p:nvPicPr>
        <p:blipFill>
          <a:blip r:embed="rId6"/>
          <a:stretch>
            <a:fillRect/>
          </a:stretch>
        </p:blipFill>
        <p:spPr>
          <a:xfrm>
            <a:off x="6000760" y="785794"/>
            <a:ext cx="2928958" cy="22142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250534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en-US" sz="8800" dirty="0" smtClean="0">
                <a:solidFill>
                  <a:schemeClr val="accent1">
                    <a:lumMod val="60000"/>
                    <a:lumOff val="40000"/>
                  </a:schemeClr>
                </a:solidFill>
                <a:latin typeface="Gigi" pitchFamily="82" charset="0"/>
              </a:rPr>
              <a:t>Building blocks</a:t>
            </a:r>
            <a:endParaRPr lang="ru-RU" sz="8800" dirty="0">
              <a:solidFill>
                <a:schemeClr val="accent1">
                  <a:lumMod val="60000"/>
                  <a:lumOff val="40000"/>
                </a:schemeClr>
              </a:solidFill>
            </a:endParaRPr>
          </a:p>
        </p:txBody>
      </p:sp>
      <p:pic>
        <p:nvPicPr>
          <p:cNvPr id="4" name="Содержимое 3" descr="pTRU1-5739902dt.jpg"/>
          <p:cNvPicPr>
            <a:picLocks noGrp="1" noChangeAspect="1"/>
          </p:cNvPicPr>
          <p:nvPr>
            <p:ph idx="1"/>
          </p:nvPr>
        </p:nvPicPr>
        <p:blipFill>
          <a:blip r:embed="rId2"/>
          <a:stretch>
            <a:fillRect/>
          </a:stretch>
        </p:blipFill>
        <p:spPr>
          <a:xfrm>
            <a:off x="571472" y="2000240"/>
            <a:ext cx="4389437" cy="4389437"/>
          </a:xfrm>
          <a:prstGeom prst="rect">
            <a:avLst/>
          </a:prstGeom>
          <a:ln>
            <a:noFill/>
          </a:ln>
          <a:effectLst>
            <a:softEdge rad="112500"/>
          </a:effectLst>
        </p:spPr>
      </p:pic>
      <p:pic>
        <p:nvPicPr>
          <p:cNvPr id="5" name="Рисунок 4" descr="pTRU1-10576745dt.jpg"/>
          <p:cNvPicPr>
            <a:picLocks noChangeAspect="1"/>
          </p:cNvPicPr>
          <p:nvPr/>
        </p:nvPicPr>
        <p:blipFill>
          <a:blip r:embed="rId3"/>
          <a:stretch>
            <a:fillRect/>
          </a:stretch>
        </p:blipFill>
        <p:spPr>
          <a:xfrm>
            <a:off x="4929190" y="2786058"/>
            <a:ext cx="3889380" cy="3889380"/>
          </a:xfrm>
          <a:prstGeom prst="rect">
            <a:avLst/>
          </a:prstGeom>
          <a:ln>
            <a:noFill/>
          </a:ln>
          <a:effectLst>
            <a:softEdge rad="112500"/>
          </a:effectLst>
        </p:spPr>
      </p:pic>
    </p:spTree>
    <p:extLst>
      <p:ext uri="{BB962C8B-B14F-4D97-AF65-F5344CB8AC3E}">
        <p14:creationId xmlns:p14="http://schemas.microsoft.com/office/powerpoint/2010/main" val="3329686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77" y="0"/>
            <a:ext cx="9144001"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5332851" y="188640"/>
            <a:ext cx="3600400" cy="369332"/>
          </a:xfrm>
          <a:prstGeom prst="rect">
            <a:avLst/>
          </a:prstGeom>
          <a:noFill/>
        </p:spPr>
        <p:txBody>
          <a:bodyPr wrap="square" rtlCol="0">
            <a:spAutoFit/>
          </a:bodyPr>
          <a:lstStyle/>
          <a:p>
            <a:pPr algn="ctr"/>
            <a:r>
              <a:rPr lang="en-US" b="1" i="1" dirty="0" smtClean="0">
                <a:solidFill>
                  <a:prstClr val="white"/>
                </a:solidFill>
                <a:effectLst>
                  <a:outerShdw blurRad="38100" dist="38100" dir="2700000" algn="tl">
                    <a:srgbClr val="000000">
                      <a:alpha val="43137"/>
                    </a:srgbClr>
                  </a:outerShdw>
                </a:effectLst>
              </a:rPr>
              <a:t>Fireworks</a:t>
            </a:r>
            <a:endParaRPr lang="ru-RU" b="1" i="1" dirty="0">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09511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en-US" sz="8800" dirty="0" smtClean="0">
                <a:solidFill>
                  <a:schemeClr val="accent1">
                    <a:lumMod val="60000"/>
                    <a:lumOff val="40000"/>
                  </a:schemeClr>
                </a:solidFill>
                <a:latin typeface="Gigi" pitchFamily="82" charset="0"/>
              </a:rPr>
              <a:t>Teddy bears</a:t>
            </a:r>
            <a:endParaRPr lang="ru-RU" sz="8800" dirty="0">
              <a:solidFill>
                <a:schemeClr val="accent1">
                  <a:lumMod val="60000"/>
                  <a:lumOff val="40000"/>
                </a:schemeClr>
              </a:solidFill>
            </a:endParaRPr>
          </a:p>
        </p:txBody>
      </p:sp>
      <p:pic>
        <p:nvPicPr>
          <p:cNvPr id="4" name="Содержимое 3" descr="monthly_teddy_bear_club.jpg"/>
          <p:cNvPicPr>
            <a:picLocks noGrp="1" noChangeAspect="1"/>
          </p:cNvPicPr>
          <p:nvPr>
            <p:ph idx="1"/>
          </p:nvPr>
        </p:nvPicPr>
        <p:blipFill>
          <a:blip r:embed="rId2"/>
          <a:stretch>
            <a:fillRect/>
          </a:stretch>
        </p:blipFill>
        <p:spPr>
          <a:xfrm>
            <a:off x="3571868" y="1714488"/>
            <a:ext cx="2409825" cy="1885950"/>
          </a:xfrm>
          <a:prstGeom prst="rect">
            <a:avLst/>
          </a:prstGeom>
          <a:ln>
            <a:noFill/>
          </a:ln>
          <a:effectLst>
            <a:softEdge rad="112500"/>
          </a:effectLst>
        </p:spPr>
      </p:pic>
      <p:pic>
        <p:nvPicPr>
          <p:cNvPr id="5" name="Рисунок 4" descr="pTRU1-7593685enh-z6.jpg"/>
          <p:cNvPicPr>
            <a:picLocks noChangeAspect="1"/>
          </p:cNvPicPr>
          <p:nvPr/>
        </p:nvPicPr>
        <p:blipFill>
          <a:blip r:embed="rId3"/>
          <a:stretch>
            <a:fillRect/>
          </a:stretch>
        </p:blipFill>
        <p:spPr>
          <a:xfrm>
            <a:off x="6000760" y="1714488"/>
            <a:ext cx="2928934" cy="29289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descr="pTRU1-12191594dt.jpg"/>
          <p:cNvPicPr>
            <a:picLocks noChangeAspect="1"/>
          </p:cNvPicPr>
          <p:nvPr/>
        </p:nvPicPr>
        <p:blipFill>
          <a:blip r:embed="rId4"/>
          <a:stretch>
            <a:fillRect/>
          </a:stretch>
        </p:blipFill>
        <p:spPr>
          <a:xfrm>
            <a:off x="2928926" y="3468686"/>
            <a:ext cx="3389314" cy="3389314"/>
          </a:xfrm>
          <a:prstGeom prst="rect">
            <a:avLst/>
          </a:prstGeom>
          <a:ln>
            <a:noFill/>
          </a:ln>
          <a:effectLst>
            <a:softEdge rad="112500"/>
          </a:effectLst>
        </p:spPr>
      </p:pic>
      <p:pic>
        <p:nvPicPr>
          <p:cNvPr id="7" name="Рисунок 6" descr="pTRU1-7429866enh-z6.jpg"/>
          <p:cNvPicPr>
            <a:picLocks noChangeAspect="1"/>
          </p:cNvPicPr>
          <p:nvPr/>
        </p:nvPicPr>
        <p:blipFill>
          <a:blip r:embed="rId5"/>
          <a:stretch>
            <a:fillRect/>
          </a:stretch>
        </p:blipFill>
        <p:spPr>
          <a:xfrm>
            <a:off x="285720" y="1571612"/>
            <a:ext cx="3286124" cy="32861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3629276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85728"/>
            <a:ext cx="8229600" cy="1143000"/>
          </a:xfrm>
        </p:spPr>
        <p:txBody>
          <a:bodyPr>
            <a:normAutofit/>
          </a:bodyPr>
          <a:lstStyle/>
          <a:p>
            <a:pPr algn="ctr"/>
            <a:r>
              <a:rPr lang="en-US" sz="6000" dirty="0" smtClean="0">
                <a:solidFill>
                  <a:schemeClr val="accent1">
                    <a:lumMod val="60000"/>
                    <a:lumOff val="40000"/>
                  </a:schemeClr>
                </a:solidFill>
                <a:latin typeface="Gigi" pitchFamily="82" charset="0"/>
              </a:rPr>
              <a:t>Boxes of sweets &amp; biscuits</a:t>
            </a:r>
            <a:endParaRPr lang="ru-RU" sz="6000" dirty="0">
              <a:solidFill>
                <a:schemeClr val="accent1">
                  <a:lumMod val="60000"/>
                  <a:lumOff val="40000"/>
                </a:schemeClr>
              </a:solidFill>
            </a:endParaRPr>
          </a:p>
        </p:txBody>
      </p:sp>
      <p:pic>
        <p:nvPicPr>
          <p:cNvPr id="4" name="Содержимое 3" descr="14CB6.jpg"/>
          <p:cNvPicPr>
            <a:picLocks noGrp="1" noChangeAspect="1"/>
          </p:cNvPicPr>
          <p:nvPr>
            <p:ph idx="1"/>
          </p:nvPr>
        </p:nvPicPr>
        <p:blipFill>
          <a:blip r:embed="rId2"/>
          <a:stretch>
            <a:fillRect/>
          </a:stretch>
        </p:blipFill>
        <p:spPr>
          <a:xfrm>
            <a:off x="5786446" y="3671878"/>
            <a:ext cx="3186122" cy="3186122"/>
          </a:xfrm>
          <a:prstGeom prst="rect">
            <a:avLst/>
          </a:prstGeom>
          <a:ln>
            <a:noFill/>
          </a:ln>
          <a:effectLst>
            <a:softEdge rad="112500"/>
          </a:effectLst>
        </p:spPr>
      </p:pic>
      <p:pic>
        <p:nvPicPr>
          <p:cNvPr id="7" name="Рисунок 6" descr="ckbth75.JPG"/>
          <p:cNvPicPr>
            <a:picLocks noChangeAspect="1"/>
          </p:cNvPicPr>
          <p:nvPr/>
        </p:nvPicPr>
        <p:blipFill>
          <a:blip r:embed="rId3"/>
          <a:stretch>
            <a:fillRect/>
          </a:stretch>
        </p:blipFill>
        <p:spPr>
          <a:xfrm>
            <a:off x="214282" y="4071942"/>
            <a:ext cx="2547942" cy="2547942"/>
          </a:xfrm>
          <a:prstGeom prst="rect">
            <a:avLst/>
          </a:prstGeom>
          <a:ln>
            <a:noFill/>
          </a:ln>
          <a:effectLst>
            <a:softEdge rad="112500"/>
          </a:effectLst>
        </p:spPr>
      </p:pic>
      <p:pic>
        <p:nvPicPr>
          <p:cNvPr id="8" name="Рисунок 7" descr="Frosty3.JPG"/>
          <p:cNvPicPr>
            <a:picLocks noChangeAspect="1"/>
          </p:cNvPicPr>
          <p:nvPr/>
        </p:nvPicPr>
        <p:blipFill>
          <a:blip r:embed="rId4"/>
          <a:stretch>
            <a:fillRect/>
          </a:stretch>
        </p:blipFill>
        <p:spPr>
          <a:xfrm>
            <a:off x="1000100" y="1285860"/>
            <a:ext cx="3889380" cy="29014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descr="fmc_FM93231c.jpg"/>
          <p:cNvPicPr>
            <a:picLocks noChangeAspect="1"/>
          </p:cNvPicPr>
          <p:nvPr/>
        </p:nvPicPr>
        <p:blipFill>
          <a:blip r:embed="rId5"/>
          <a:stretch>
            <a:fillRect/>
          </a:stretch>
        </p:blipFill>
        <p:spPr>
          <a:xfrm>
            <a:off x="3214678" y="4000504"/>
            <a:ext cx="2357454" cy="2579095"/>
          </a:xfrm>
          <a:prstGeom prst="rect">
            <a:avLst/>
          </a:prstGeom>
          <a:ln>
            <a:noFill/>
          </a:ln>
          <a:effectLst>
            <a:softEdge rad="112500"/>
          </a:effectLst>
        </p:spPr>
      </p:pic>
      <p:pic>
        <p:nvPicPr>
          <p:cNvPr id="10" name="Рисунок 9" descr="fmc_FMH94021c.jpg"/>
          <p:cNvPicPr>
            <a:picLocks noChangeAspect="1"/>
          </p:cNvPicPr>
          <p:nvPr/>
        </p:nvPicPr>
        <p:blipFill>
          <a:blip r:embed="rId6"/>
          <a:stretch>
            <a:fillRect/>
          </a:stretch>
        </p:blipFill>
        <p:spPr>
          <a:xfrm>
            <a:off x="5715008" y="1285860"/>
            <a:ext cx="2228850" cy="2438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3214162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428604"/>
            <a:ext cx="8229600" cy="1143000"/>
          </a:xfrm>
        </p:spPr>
        <p:txBody>
          <a:bodyPr>
            <a:noAutofit/>
          </a:bodyPr>
          <a:lstStyle/>
          <a:p>
            <a:pPr algn="ctr"/>
            <a:r>
              <a:rPr lang="en-US" sz="6600" dirty="0" smtClean="0">
                <a:solidFill>
                  <a:schemeClr val="accent1">
                    <a:lumMod val="60000"/>
                    <a:lumOff val="40000"/>
                  </a:schemeClr>
                </a:solidFill>
                <a:latin typeface="Gigi" pitchFamily="82" charset="0"/>
              </a:rPr>
              <a:t>Chocolate &amp; Easter eggs</a:t>
            </a:r>
            <a:endParaRPr lang="ru-RU" sz="6600" dirty="0">
              <a:solidFill>
                <a:schemeClr val="accent1">
                  <a:lumMod val="60000"/>
                  <a:lumOff val="40000"/>
                </a:schemeClr>
              </a:solidFill>
            </a:endParaRPr>
          </a:p>
        </p:txBody>
      </p:sp>
      <p:pic>
        <p:nvPicPr>
          <p:cNvPr id="4" name="Содержимое 3" descr="51A3Tojt9SL._SL500_.jpg"/>
          <p:cNvPicPr>
            <a:picLocks noGrp="1" noChangeAspect="1"/>
          </p:cNvPicPr>
          <p:nvPr>
            <p:ph idx="1"/>
          </p:nvPr>
        </p:nvPicPr>
        <p:blipFill>
          <a:blip r:embed="rId2"/>
          <a:stretch>
            <a:fillRect/>
          </a:stretch>
        </p:blipFill>
        <p:spPr>
          <a:xfrm>
            <a:off x="3214678" y="4000504"/>
            <a:ext cx="2714620" cy="27146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Рисунок 4" descr="0406_msl_choc_egg_ht_l.jpg"/>
          <p:cNvPicPr>
            <a:picLocks noChangeAspect="1"/>
          </p:cNvPicPr>
          <p:nvPr/>
        </p:nvPicPr>
        <p:blipFill>
          <a:blip r:embed="rId3"/>
          <a:stretch>
            <a:fillRect/>
          </a:stretch>
        </p:blipFill>
        <p:spPr>
          <a:xfrm>
            <a:off x="2857488" y="1428736"/>
            <a:ext cx="2143125" cy="2676525"/>
          </a:xfrm>
          <a:prstGeom prst="rect">
            <a:avLst/>
          </a:prstGeom>
          <a:ln>
            <a:noFill/>
          </a:ln>
          <a:effectLst>
            <a:softEdge rad="112500"/>
          </a:effectLst>
        </p:spPr>
      </p:pic>
      <p:pic>
        <p:nvPicPr>
          <p:cNvPr id="6" name="Рисунок 5" descr="410MA1Xw50L.jpg"/>
          <p:cNvPicPr>
            <a:picLocks noChangeAspect="1"/>
          </p:cNvPicPr>
          <p:nvPr/>
        </p:nvPicPr>
        <p:blipFill>
          <a:blip r:embed="rId4"/>
          <a:stretch>
            <a:fillRect/>
          </a:stretch>
        </p:blipFill>
        <p:spPr>
          <a:xfrm>
            <a:off x="5143504" y="1500174"/>
            <a:ext cx="3843431" cy="2628907"/>
          </a:xfrm>
          <a:prstGeom prst="rect">
            <a:avLst/>
          </a:prstGeom>
          <a:ln>
            <a:noFill/>
          </a:ln>
          <a:effectLst>
            <a:softEdge rad="112500"/>
          </a:effectLst>
        </p:spPr>
      </p:pic>
      <p:pic>
        <p:nvPicPr>
          <p:cNvPr id="7" name="Рисунок 6" descr="800px-Easter-Eggs-1.jpg"/>
          <p:cNvPicPr>
            <a:picLocks noChangeAspect="1"/>
          </p:cNvPicPr>
          <p:nvPr/>
        </p:nvPicPr>
        <p:blipFill>
          <a:blip r:embed="rId5"/>
          <a:stretch>
            <a:fillRect/>
          </a:stretch>
        </p:blipFill>
        <p:spPr>
          <a:xfrm>
            <a:off x="214281" y="4214818"/>
            <a:ext cx="3333773" cy="25003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descr="812y2COcAAL._AA1500_.jpg"/>
          <p:cNvPicPr>
            <a:picLocks noChangeAspect="1"/>
          </p:cNvPicPr>
          <p:nvPr/>
        </p:nvPicPr>
        <p:blipFill>
          <a:blip r:embed="rId6" cstate="print"/>
          <a:stretch>
            <a:fillRect/>
          </a:stretch>
        </p:blipFill>
        <p:spPr>
          <a:xfrm>
            <a:off x="5857884" y="3643314"/>
            <a:ext cx="3071810" cy="30718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Рисунок 8" descr="2012-Easter-IND-220x272.jpg"/>
          <p:cNvPicPr>
            <a:picLocks noChangeAspect="1"/>
          </p:cNvPicPr>
          <p:nvPr/>
        </p:nvPicPr>
        <p:blipFill>
          <a:blip r:embed="rId7"/>
          <a:stretch>
            <a:fillRect/>
          </a:stretch>
        </p:blipFill>
        <p:spPr>
          <a:xfrm>
            <a:off x="214282" y="1357298"/>
            <a:ext cx="2500330" cy="3091317"/>
          </a:xfrm>
          <a:prstGeom prst="rect">
            <a:avLst/>
          </a:prstGeom>
          <a:ln>
            <a:noFill/>
          </a:ln>
          <a:effectLst>
            <a:softEdge rad="112500"/>
          </a:effectLst>
        </p:spPr>
      </p:pic>
    </p:spTree>
    <p:extLst>
      <p:ext uri="{BB962C8B-B14F-4D97-AF65-F5344CB8AC3E}">
        <p14:creationId xmlns:p14="http://schemas.microsoft.com/office/powerpoint/2010/main" val="152974129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357166"/>
            <a:ext cx="8229600" cy="1143000"/>
          </a:xfrm>
        </p:spPr>
        <p:txBody>
          <a:bodyPr>
            <a:noAutofit/>
          </a:bodyPr>
          <a:lstStyle/>
          <a:p>
            <a:pPr algn="ctr"/>
            <a:r>
              <a:rPr lang="en-US" sz="8800" dirty="0" smtClean="0">
                <a:solidFill>
                  <a:schemeClr val="accent1">
                    <a:lumMod val="60000"/>
                    <a:lumOff val="40000"/>
                  </a:schemeClr>
                </a:solidFill>
                <a:latin typeface="Gigi" pitchFamily="82" charset="0"/>
              </a:rPr>
              <a:t>Sugar mice</a:t>
            </a:r>
            <a:endParaRPr lang="ru-RU" sz="8800" dirty="0">
              <a:solidFill>
                <a:schemeClr val="accent1">
                  <a:lumMod val="60000"/>
                  <a:lumOff val="40000"/>
                </a:schemeClr>
              </a:solidFill>
            </a:endParaRPr>
          </a:p>
        </p:txBody>
      </p:sp>
      <p:pic>
        <p:nvPicPr>
          <p:cNvPr id="4" name="Содержимое 3" descr="sugarmice.jpg"/>
          <p:cNvPicPr>
            <a:picLocks noGrp="1" noChangeAspect="1"/>
          </p:cNvPicPr>
          <p:nvPr>
            <p:ph idx="1"/>
          </p:nvPr>
        </p:nvPicPr>
        <p:blipFill>
          <a:blip r:embed="rId2"/>
          <a:stretch>
            <a:fillRect/>
          </a:stretch>
        </p:blipFill>
        <p:spPr>
          <a:xfrm>
            <a:off x="928662" y="4714884"/>
            <a:ext cx="6770124" cy="2000265"/>
          </a:xfrm>
          <a:prstGeom prst="rect">
            <a:avLst/>
          </a:prstGeom>
          <a:ln>
            <a:noFill/>
          </a:ln>
          <a:effectLst>
            <a:softEdge rad="112500"/>
          </a:effectLst>
        </p:spPr>
      </p:pic>
      <p:pic>
        <p:nvPicPr>
          <p:cNvPr id="5" name="Рисунок 4" descr="sugar_1605497c.jpg"/>
          <p:cNvPicPr>
            <a:picLocks noChangeAspect="1"/>
          </p:cNvPicPr>
          <p:nvPr/>
        </p:nvPicPr>
        <p:blipFill>
          <a:blip r:embed="rId3"/>
          <a:stretch>
            <a:fillRect/>
          </a:stretch>
        </p:blipFill>
        <p:spPr>
          <a:xfrm>
            <a:off x="2000232" y="1285860"/>
            <a:ext cx="5413372" cy="3377473"/>
          </a:xfrm>
          <a:prstGeom prst="rect">
            <a:avLst/>
          </a:prstGeom>
          <a:ln>
            <a:noFill/>
          </a:ln>
          <a:effectLst>
            <a:softEdge rad="112500"/>
          </a:effectLst>
        </p:spPr>
      </p:pic>
      <p:pic>
        <p:nvPicPr>
          <p:cNvPr id="6" name="Рисунок 5" descr="il_fullxfull.383791925_3e33.jpg"/>
          <p:cNvPicPr>
            <a:picLocks noChangeAspect="1"/>
          </p:cNvPicPr>
          <p:nvPr/>
        </p:nvPicPr>
        <p:blipFill>
          <a:blip r:embed="rId4" cstate="print"/>
          <a:stretch>
            <a:fillRect/>
          </a:stretch>
        </p:blipFill>
        <p:spPr>
          <a:xfrm>
            <a:off x="7048518" y="5143512"/>
            <a:ext cx="2095482" cy="1571612"/>
          </a:xfrm>
          <a:prstGeom prst="rect">
            <a:avLst/>
          </a:prstGeom>
          <a:ln>
            <a:noFill/>
          </a:ln>
          <a:effectLst>
            <a:softEdge rad="112500"/>
          </a:effectLst>
        </p:spPr>
      </p:pic>
      <p:pic>
        <p:nvPicPr>
          <p:cNvPr id="7" name="Рисунок 6" descr="66892191.jpg"/>
          <p:cNvPicPr>
            <a:picLocks noChangeAspect="1"/>
          </p:cNvPicPr>
          <p:nvPr/>
        </p:nvPicPr>
        <p:blipFill>
          <a:blip r:embed="rId5" cstate="print"/>
          <a:stretch>
            <a:fillRect/>
          </a:stretch>
        </p:blipFill>
        <p:spPr>
          <a:xfrm>
            <a:off x="142844" y="3357562"/>
            <a:ext cx="2286000" cy="1871472"/>
          </a:xfrm>
          <a:prstGeom prst="rect">
            <a:avLst/>
          </a:prstGeom>
          <a:ln>
            <a:noFill/>
          </a:ln>
          <a:effectLst>
            <a:softEdge rad="112500"/>
          </a:effectLst>
        </p:spPr>
      </p:pic>
    </p:spTree>
    <p:extLst>
      <p:ext uri="{BB962C8B-B14F-4D97-AF65-F5344CB8AC3E}">
        <p14:creationId xmlns:p14="http://schemas.microsoft.com/office/powerpoint/2010/main" val="390850595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pPr algn="ctr"/>
            <a:r>
              <a:rPr lang="en-US" sz="8800" dirty="0" smtClean="0">
                <a:solidFill>
                  <a:schemeClr val="accent1">
                    <a:lumMod val="60000"/>
                    <a:lumOff val="40000"/>
                  </a:schemeClr>
                </a:solidFill>
                <a:latin typeface="Gigi" pitchFamily="82" charset="0"/>
              </a:rPr>
              <a:t>Red roses</a:t>
            </a:r>
            <a:endParaRPr lang="ru-RU" sz="8800" dirty="0">
              <a:solidFill>
                <a:schemeClr val="accent1">
                  <a:lumMod val="60000"/>
                  <a:lumOff val="40000"/>
                </a:schemeClr>
              </a:solidFill>
            </a:endParaRPr>
          </a:p>
        </p:txBody>
      </p:sp>
      <p:pic>
        <p:nvPicPr>
          <p:cNvPr id="5" name="Рисунок 4" descr="Reuters_red_roses_valentines_vienna_13feb12-878x571.jpg"/>
          <p:cNvPicPr>
            <a:picLocks noChangeAspect="1"/>
          </p:cNvPicPr>
          <p:nvPr/>
        </p:nvPicPr>
        <p:blipFill>
          <a:blip r:embed="rId2"/>
          <a:stretch>
            <a:fillRect/>
          </a:stretch>
        </p:blipFill>
        <p:spPr>
          <a:xfrm>
            <a:off x="785786" y="1571612"/>
            <a:ext cx="7858180" cy="5110502"/>
          </a:xfrm>
          <a:prstGeom prst="rect">
            <a:avLst/>
          </a:prstGeom>
          <a:ln>
            <a:noFill/>
          </a:ln>
          <a:effectLst>
            <a:softEdge rad="112500"/>
          </a:effectLst>
        </p:spPr>
      </p:pic>
      <p:sp>
        <p:nvSpPr>
          <p:cNvPr id="6" name="Содержимое 5"/>
          <p:cNvSpPr>
            <a:spLocks noGrp="1"/>
          </p:cNvSpPr>
          <p:nvPr>
            <p:ph idx="1"/>
          </p:nvPr>
        </p:nvSpPr>
        <p:spPr/>
        <p:txBody>
          <a:bodyPr/>
          <a:lstStyle/>
          <a:p>
            <a:endParaRPr lang="ru-RU" dirty="0"/>
          </a:p>
        </p:txBody>
      </p:sp>
    </p:spTree>
    <p:extLst>
      <p:ext uri="{BB962C8B-B14F-4D97-AF65-F5344CB8AC3E}">
        <p14:creationId xmlns:p14="http://schemas.microsoft.com/office/powerpoint/2010/main" val="60347058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71538" y="1500174"/>
            <a:ext cx="6643734" cy="3046988"/>
          </a:xfrm>
          <a:prstGeom prst="rect">
            <a:avLst/>
          </a:prstGeom>
          <a:noFill/>
        </p:spPr>
        <p:txBody>
          <a:bodyPr wrap="square" rtlCol="0">
            <a:spAutoFit/>
          </a:bodyPr>
          <a:lstStyle/>
          <a:p>
            <a:pPr algn="ctr"/>
            <a:r>
              <a:rPr lang="en-US" sz="9600" dirty="0" smtClean="0">
                <a:solidFill>
                  <a:srgbClr val="FF388C">
                    <a:lumMod val="60000"/>
                    <a:lumOff val="40000"/>
                  </a:srgbClr>
                </a:solidFill>
                <a:latin typeface="Gigi" pitchFamily="82" charset="0"/>
              </a:rPr>
              <a:t>Sweet holidays!</a:t>
            </a:r>
            <a:endParaRPr lang="ru-RU" sz="9600" dirty="0">
              <a:solidFill>
                <a:srgbClr val="FF388C">
                  <a:lumMod val="60000"/>
                  <a:lumOff val="40000"/>
                </a:srgbClr>
              </a:solidFill>
            </a:endParaRPr>
          </a:p>
        </p:txBody>
      </p:sp>
    </p:spTree>
    <p:extLst>
      <p:ext uri="{BB962C8B-B14F-4D97-AF65-F5344CB8AC3E}">
        <p14:creationId xmlns:p14="http://schemas.microsoft.com/office/powerpoint/2010/main" val="977553061"/>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684213" y="2133600"/>
            <a:ext cx="7772400" cy="1470025"/>
          </a:xfrm>
        </p:spPr>
        <p:txBody>
          <a:bodyPr/>
          <a:lstStyle/>
          <a:p>
            <a:pPr eaLnBrk="1" hangingPunct="1"/>
            <a:r>
              <a:rPr lang="en-US" sz="5400" b="1" i="1" u="sng" smtClean="0">
                <a:solidFill>
                  <a:srgbClr val="3DBF33"/>
                </a:solidFill>
                <a:effectLst>
                  <a:outerShdw blurRad="38100" dist="38100" dir="2700000" algn="tl">
                    <a:srgbClr val="C0C0C0"/>
                  </a:outerShdw>
                </a:effectLst>
                <a:latin typeface="Gungsuh" pitchFamily="18" charset="-127"/>
              </a:rPr>
              <a:t>Special celebration foods</a:t>
            </a:r>
            <a:endParaRPr lang="ru-RU" sz="5400" b="1" i="1" u="sng" smtClean="0">
              <a:solidFill>
                <a:srgbClr val="3DBF33"/>
              </a:solidFill>
              <a:effectLst>
                <a:outerShdw blurRad="38100" dist="38100" dir="2700000" algn="tl">
                  <a:srgbClr val="C0C0C0"/>
                </a:outerShdw>
              </a:effectLst>
              <a:latin typeface="Gungsuh" pitchFamily="18" charset="-127"/>
            </a:endParaRPr>
          </a:p>
        </p:txBody>
      </p:sp>
    </p:spTree>
    <p:extLst>
      <p:ext uri="{BB962C8B-B14F-4D97-AF65-F5344CB8AC3E}">
        <p14:creationId xmlns:p14="http://schemas.microsoft.com/office/powerpoint/2010/main" val="34965550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idx="4294967295"/>
          </p:nvPr>
        </p:nvSpPr>
        <p:spPr>
          <a:xfrm>
            <a:off x="457200" y="0"/>
            <a:ext cx="8229600" cy="1052513"/>
          </a:xfrm>
        </p:spPr>
        <p:txBody>
          <a:bodyPr/>
          <a:lstStyle/>
          <a:p>
            <a:r>
              <a:rPr lang="en-US" b="1" i="1" smtClean="0">
                <a:solidFill>
                  <a:srgbClr val="0000FF"/>
                </a:solidFill>
                <a:effectLst>
                  <a:outerShdw blurRad="38100" dist="38100" dir="2700000" algn="tl">
                    <a:srgbClr val="C0C0C0"/>
                  </a:outerShdw>
                </a:effectLst>
                <a:latin typeface="Gungsuh" pitchFamily="18" charset="-127"/>
              </a:rPr>
              <a:t>Christmas turkey</a:t>
            </a:r>
            <a:endParaRPr lang="ru-RU" b="1" i="1" smtClean="0">
              <a:solidFill>
                <a:srgbClr val="0000FF"/>
              </a:solidFill>
              <a:effectLst>
                <a:outerShdw blurRad="38100" dist="38100" dir="2700000" algn="tl">
                  <a:srgbClr val="C0C0C0"/>
                </a:outerShdw>
              </a:effectLst>
              <a:latin typeface="Gungsuh" pitchFamily="18" charset="-127"/>
            </a:endParaRPr>
          </a:p>
        </p:txBody>
      </p:sp>
      <p:sp>
        <p:nvSpPr>
          <p:cNvPr id="17411" name="Rectangle 3"/>
          <p:cNvSpPr>
            <a:spLocks noGrp="1" noChangeArrowheads="1"/>
          </p:cNvSpPr>
          <p:nvPr>
            <p:ph type="body" idx="4294967295"/>
          </p:nvPr>
        </p:nvSpPr>
        <p:spPr>
          <a:xfrm>
            <a:off x="685800" y="1557338"/>
            <a:ext cx="7848600" cy="2016125"/>
          </a:xfrm>
        </p:spPr>
        <p:txBody>
          <a:bodyPr/>
          <a:lstStyle/>
          <a:p>
            <a:pPr algn="ctr">
              <a:buFontTx/>
              <a:buNone/>
            </a:pPr>
            <a:r>
              <a:rPr lang="en-US" i="1" smtClean="0">
                <a:solidFill>
                  <a:schemeClr val="tx1"/>
                </a:solidFill>
              </a:rPr>
              <a:t> Christmas turkey is a popular entree for Christmas dinner. Filled with a variety of stuffing, it is usually the centerpiece at the Christmas table.</a:t>
            </a:r>
            <a:endParaRPr lang="ru-RU" i="1" smtClean="0">
              <a:solidFill>
                <a:schemeClr val="tx1"/>
              </a:solidFill>
            </a:endParaRPr>
          </a:p>
        </p:txBody>
      </p:sp>
      <p:pic>
        <p:nvPicPr>
          <p:cNvPr id="17412" name="Picture 4" descr="6a00d83451ba8c69e20120a7b25fb6970b-350w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3263900"/>
            <a:ext cx="4103688" cy="359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27493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p:txBody>
          <a:bodyPr/>
          <a:lstStyle/>
          <a:p>
            <a:endParaRPr lang="ru-RU" smtClean="0"/>
          </a:p>
        </p:txBody>
      </p:sp>
      <p:sp>
        <p:nvSpPr>
          <p:cNvPr id="18435" name="Rectangle 3"/>
          <p:cNvSpPr>
            <a:spLocks noGrp="1" noChangeArrowheads="1"/>
          </p:cNvSpPr>
          <p:nvPr>
            <p:ph type="body" idx="4294967295"/>
          </p:nvPr>
        </p:nvSpPr>
        <p:spPr/>
        <p:txBody>
          <a:bodyPr/>
          <a:lstStyle/>
          <a:p>
            <a:endParaRPr lang="ru-RU" smtClean="0"/>
          </a:p>
        </p:txBody>
      </p:sp>
      <p:pic>
        <p:nvPicPr>
          <p:cNvPr id="18437" name="Picture 5" descr="serv-franc-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55352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7" name="Picture 11" descr="Christmas Turk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3438" cy="3241675"/>
          </a:xfrm>
          <a:prstGeom prst="rect">
            <a:avLst/>
          </a:prstGeom>
          <a:noFill/>
          <a:extLst>
            <a:ext uri="{909E8E84-426E-40DD-AFC4-6F175D3DCCD1}">
              <a14:hiddenFill xmlns:a14="http://schemas.microsoft.com/office/drawing/2010/main">
                <a:solidFill>
                  <a:srgbClr val="FFFFFF"/>
                </a:solidFill>
              </a14:hiddenFill>
            </a:ext>
          </a:extLst>
        </p:spPr>
      </p:pic>
      <p:pic>
        <p:nvPicPr>
          <p:cNvPr id="19464" name="Picture 8"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27288"/>
            <a:ext cx="6659563" cy="4430712"/>
          </a:xfrm>
          <a:prstGeom prst="rect">
            <a:avLst/>
          </a:prstGeom>
          <a:noFill/>
          <a:extLst>
            <a:ext uri="{909E8E84-426E-40DD-AFC4-6F175D3DCCD1}">
              <a14:hiddenFill xmlns:a14="http://schemas.microsoft.com/office/drawing/2010/main">
                <a:solidFill>
                  <a:srgbClr val="FFFFFF"/>
                </a:solidFill>
              </a14:hiddenFill>
            </a:ext>
          </a:extLst>
        </p:spPr>
      </p:pic>
      <p:pic>
        <p:nvPicPr>
          <p:cNvPr id="19463" name="Picture 7" descr="turk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0"/>
            <a:ext cx="4500562" cy="3405188"/>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7769442-juicy-christmas-turk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2976563"/>
            <a:ext cx="2590800" cy="3881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2383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27584" y="404664"/>
            <a:ext cx="7920880" cy="2585323"/>
          </a:xfrm>
          <a:prstGeom prst="rect">
            <a:avLst/>
          </a:prstGeom>
          <a:noFill/>
        </p:spPr>
        <p:txBody>
          <a:bodyPr wrap="square" rtlCol="0">
            <a:spAutoFit/>
          </a:bodyPr>
          <a:lstStyle/>
          <a:p>
            <a:r>
              <a:rPr lang="en-US" dirty="0">
                <a:solidFill>
                  <a:prstClr val="white"/>
                </a:solidFill>
              </a:rPr>
              <a:t>A firework is an explosive pyrotechnic device that is used mostly for entertainment. The most common use of a firework is as part of a fireworks display.</a:t>
            </a:r>
            <a:endParaRPr lang="ru-RU" dirty="0">
              <a:solidFill>
                <a:prstClr val="white"/>
              </a:solidFill>
            </a:endParaRPr>
          </a:p>
          <a:p>
            <a:r>
              <a:rPr lang="en-US" dirty="0">
                <a:solidFill>
                  <a:prstClr val="white"/>
                </a:solidFill>
              </a:rPr>
              <a:t>Fireworks </a:t>
            </a:r>
            <a:r>
              <a:rPr lang="en-US" dirty="0" smtClean="0">
                <a:solidFill>
                  <a:prstClr val="white"/>
                </a:solidFill>
              </a:rPr>
              <a:t>are </a:t>
            </a:r>
            <a:r>
              <a:rPr lang="en-US" dirty="0">
                <a:solidFill>
                  <a:prstClr val="white"/>
                </a:solidFill>
              </a:rPr>
              <a:t>made to have these four effects</a:t>
            </a:r>
            <a:r>
              <a:rPr lang="en-US" dirty="0" smtClean="0">
                <a:solidFill>
                  <a:prstClr val="white"/>
                </a:solidFill>
              </a:rPr>
              <a:t>:</a:t>
            </a:r>
          </a:p>
          <a:p>
            <a:r>
              <a:rPr lang="en-US" dirty="0" smtClean="0">
                <a:solidFill>
                  <a:prstClr val="white"/>
                </a:solidFill>
              </a:rPr>
              <a:t> </a:t>
            </a:r>
            <a:r>
              <a:rPr lang="en-US" dirty="0">
                <a:solidFill>
                  <a:prstClr val="white"/>
                </a:solidFill>
              </a:rPr>
              <a:t>They </a:t>
            </a:r>
            <a:r>
              <a:rPr lang="en-US" dirty="0" smtClean="0">
                <a:solidFill>
                  <a:prstClr val="white"/>
                </a:solidFill>
              </a:rPr>
              <a:t>make  </a:t>
            </a:r>
            <a:r>
              <a:rPr lang="en-US" dirty="0">
                <a:solidFill>
                  <a:prstClr val="white"/>
                </a:solidFill>
              </a:rPr>
              <a:t>noise, light, smoke, and sometimes produce floating materials (confetti for example). They may be designed to burn with colored flames and sparks. Fireworks</a:t>
            </a:r>
            <a:r>
              <a:rPr lang="en-US" dirty="0" smtClean="0">
                <a:solidFill>
                  <a:prstClr val="white"/>
                </a:solidFill>
              </a:rPr>
              <a:t> </a:t>
            </a:r>
            <a:r>
              <a:rPr lang="en-US" dirty="0">
                <a:solidFill>
                  <a:prstClr val="white"/>
                </a:solidFill>
              </a:rPr>
              <a:t>are common throughout the world and are a main point of many different cultural and religious festivals. Independence Day and New Year's Eve are examples.</a:t>
            </a:r>
            <a:endParaRPr lang="ru-RU" dirty="0">
              <a:solidFill>
                <a:prstClr val="white"/>
              </a:solidFill>
            </a:endParaRPr>
          </a:p>
        </p:txBody>
      </p:sp>
      <p:pic>
        <p:nvPicPr>
          <p:cNvPr id="3" name="Рисунок 2"/>
          <p:cNvPicPr/>
          <p:nvPr/>
        </p:nvPicPr>
        <p:blipFill>
          <a:blip r:embed="rId2"/>
          <a:stretch>
            <a:fillRect/>
          </a:stretch>
        </p:blipFill>
        <p:spPr>
          <a:xfrm>
            <a:off x="2323744" y="3140968"/>
            <a:ext cx="4312920" cy="3234690"/>
          </a:xfrm>
          <a:prstGeom prst="rect">
            <a:avLst/>
          </a:prstGeom>
          <a:ln>
            <a:noFill/>
          </a:ln>
          <a:effectLst>
            <a:softEdge rad="112500"/>
          </a:effectLst>
        </p:spPr>
      </p:pic>
    </p:spTree>
    <p:extLst>
      <p:ext uri="{BB962C8B-B14F-4D97-AF65-F5344CB8AC3E}">
        <p14:creationId xmlns:p14="http://schemas.microsoft.com/office/powerpoint/2010/main" val="137794200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68313" y="188913"/>
            <a:ext cx="8229600" cy="719137"/>
          </a:xfrm>
        </p:spPr>
        <p:txBody>
          <a:bodyPr/>
          <a:lstStyle/>
          <a:p>
            <a:r>
              <a:rPr lang="en-US" b="1" i="1" smtClean="0">
                <a:solidFill>
                  <a:srgbClr val="DF2213"/>
                </a:solidFill>
                <a:effectLst>
                  <a:outerShdw blurRad="38100" dist="38100" dir="2700000" algn="tl">
                    <a:srgbClr val="C0C0C0"/>
                  </a:outerShdw>
                </a:effectLst>
                <a:latin typeface="Gungsuh" pitchFamily="18" charset="-127"/>
              </a:rPr>
              <a:t>Recipe</a:t>
            </a:r>
            <a:endParaRPr lang="ru-RU" b="1" i="1" smtClean="0">
              <a:solidFill>
                <a:srgbClr val="DF2213"/>
              </a:solidFill>
              <a:effectLst>
                <a:outerShdw blurRad="38100" dist="38100" dir="2700000" algn="tl">
                  <a:srgbClr val="C0C0C0"/>
                </a:outerShdw>
              </a:effectLst>
              <a:latin typeface="Gungsuh" pitchFamily="18" charset="-127"/>
            </a:endParaRPr>
          </a:p>
        </p:txBody>
      </p:sp>
      <p:sp>
        <p:nvSpPr>
          <p:cNvPr id="21507" name="Rectangle 3"/>
          <p:cNvSpPr>
            <a:spLocks noGrp="1" noChangeArrowheads="1"/>
          </p:cNvSpPr>
          <p:nvPr>
            <p:ph type="body" idx="4294967295"/>
          </p:nvPr>
        </p:nvSpPr>
        <p:spPr>
          <a:xfrm>
            <a:off x="684213" y="1341438"/>
            <a:ext cx="7848600" cy="4464050"/>
          </a:xfrm>
        </p:spPr>
        <p:txBody>
          <a:bodyPr/>
          <a:lstStyle/>
          <a:p>
            <a:pPr>
              <a:lnSpc>
                <a:spcPct val="80000"/>
              </a:lnSpc>
              <a:buFontTx/>
              <a:buNone/>
            </a:pPr>
            <a:r>
              <a:rPr lang="en-US" sz="1800" b="1" i="1" smtClean="0"/>
              <a:t>       </a:t>
            </a:r>
            <a:r>
              <a:rPr lang="en-US" sz="2000" b="1" i="1" smtClean="0">
                <a:solidFill>
                  <a:srgbClr val="2274BE"/>
                </a:solidFill>
              </a:rPr>
              <a:t>Ingredients:</a:t>
            </a:r>
            <a:r>
              <a:rPr lang="en-US" sz="2000" b="1" i="1" smtClean="0"/>
              <a:t> </a:t>
            </a:r>
            <a:endParaRPr lang="en-US" sz="2000" smtClean="0"/>
          </a:p>
          <a:p>
            <a:pPr>
              <a:lnSpc>
                <a:spcPct val="80000"/>
              </a:lnSpc>
              <a:buFontTx/>
              <a:buNone/>
            </a:pPr>
            <a:r>
              <a:rPr lang="en-US" sz="2000" smtClean="0"/>
              <a:t>• 1 turkey with the giblets removed</a:t>
            </a:r>
          </a:p>
          <a:p>
            <a:pPr>
              <a:lnSpc>
                <a:spcPct val="80000"/>
              </a:lnSpc>
              <a:buFontTx/>
              <a:buNone/>
            </a:pPr>
            <a:r>
              <a:rPr lang="en-US" sz="2000" smtClean="0"/>
              <a:t>• 100g of butter </a:t>
            </a:r>
          </a:p>
          <a:p>
            <a:pPr>
              <a:lnSpc>
                <a:spcPct val="80000"/>
              </a:lnSpc>
              <a:buFontTx/>
              <a:buNone/>
            </a:pPr>
            <a:r>
              <a:rPr lang="en-US" sz="2000" smtClean="0"/>
              <a:t>• 1 sliced lemon</a:t>
            </a:r>
          </a:p>
          <a:p>
            <a:pPr>
              <a:lnSpc>
                <a:spcPct val="80000"/>
              </a:lnSpc>
              <a:buFontTx/>
              <a:buNone/>
            </a:pPr>
            <a:r>
              <a:rPr lang="en-US" sz="2000" smtClean="0"/>
              <a:t>• 6 bay leaves</a:t>
            </a:r>
          </a:p>
          <a:p>
            <a:pPr>
              <a:lnSpc>
                <a:spcPct val="80000"/>
              </a:lnSpc>
              <a:buFontTx/>
              <a:buNone/>
            </a:pPr>
            <a:r>
              <a:rPr lang="en-US" sz="2000" b="1" i="1" smtClean="0"/>
              <a:t>      </a:t>
            </a:r>
            <a:r>
              <a:rPr lang="en-US" sz="2000" b="1" i="1" smtClean="0">
                <a:solidFill>
                  <a:srgbClr val="2274BE"/>
                </a:solidFill>
              </a:rPr>
              <a:t>Directions: </a:t>
            </a:r>
          </a:p>
          <a:p>
            <a:pPr algn="ctr">
              <a:lnSpc>
                <a:spcPct val="80000"/>
              </a:lnSpc>
              <a:buFontTx/>
              <a:buNone/>
            </a:pPr>
            <a:r>
              <a:rPr lang="en-US" sz="2000" smtClean="0"/>
              <a:t>    First pre heat the oven to 190 degree Celsius. Soften 100g of butter in a bowl at room temperature. Put your fingers under the turkey breast to loosen it. Spread the softened butter under the skin of the turkey, lay the sliced lemon under the skin along with the bay leaves and cover the turkey in a foil. Roast it and before the 30 minutes of the cooking time ends, remove the foil and cut the remaining 2 lemons in half and roast it again for another 30 minutes. Allow the Turkey to stand for 15-20 minutes before you carve.</a:t>
            </a:r>
            <a:endParaRPr lang="ru-RU" sz="2000" smtClean="0"/>
          </a:p>
        </p:txBody>
      </p:sp>
    </p:spTree>
    <p:extLst>
      <p:ext uri="{BB962C8B-B14F-4D97-AF65-F5344CB8AC3E}">
        <p14:creationId xmlns:p14="http://schemas.microsoft.com/office/powerpoint/2010/main" val="179640064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457200" y="188913"/>
            <a:ext cx="8229600" cy="792162"/>
          </a:xfrm>
        </p:spPr>
        <p:txBody>
          <a:bodyPr/>
          <a:lstStyle/>
          <a:p>
            <a:endParaRPr lang="ru-RU" smtClean="0"/>
          </a:p>
        </p:txBody>
      </p:sp>
      <p:sp>
        <p:nvSpPr>
          <p:cNvPr id="22531" name="Rectangle 3"/>
          <p:cNvSpPr>
            <a:spLocks noGrp="1" noChangeArrowheads="1"/>
          </p:cNvSpPr>
          <p:nvPr>
            <p:ph type="body" idx="4294967295"/>
          </p:nvPr>
        </p:nvSpPr>
        <p:spPr>
          <a:xfrm>
            <a:off x="685800" y="1484313"/>
            <a:ext cx="7848600" cy="4641850"/>
          </a:xfrm>
        </p:spPr>
        <p:txBody>
          <a:bodyPr/>
          <a:lstStyle/>
          <a:p>
            <a:endParaRPr lang="ru-RU" smtClean="0"/>
          </a:p>
        </p:txBody>
      </p:sp>
      <p:pic>
        <p:nvPicPr>
          <p:cNvPr id="22532" name="Picture 4" descr="post133733_img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15552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Rectangle 5"/>
          <p:cNvSpPr>
            <a:spLocks noGrp="1" noChangeArrowheads="1"/>
          </p:cNvSpPr>
          <p:nvPr>
            <p:ph type="title" idx="4294967295"/>
          </p:nvPr>
        </p:nvSpPr>
        <p:spPr>
          <a:xfrm>
            <a:off x="457200" y="188913"/>
            <a:ext cx="8229600" cy="863600"/>
          </a:xfrm>
        </p:spPr>
        <p:txBody>
          <a:bodyPr/>
          <a:lstStyle/>
          <a:p>
            <a:r>
              <a:rPr lang="en-US" b="1" i="1" smtClean="0">
                <a:solidFill>
                  <a:srgbClr val="3DBF33"/>
                </a:solidFill>
                <a:effectLst>
                  <a:outerShdw blurRad="38100" dist="38100" dir="2700000" algn="tl">
                    <a:srgbClr val="C0C0C0"/>
                  </a:outerShdw>
                </a:effectLst>
              </a:rPr>
              <a:t>The Christmas pudding</a:t>
            </a:r>
            <a:endParaRPr lang="ru-RU" b="1" i="1" smtClean="0">
              <a:solidFill>
                <a:srgbClr val="3DBF33"/>
              </a:solidFill>
              <a:effectLst>
                <a:outerShdw blurRad="38100" dist="38100" dir="2700000" algn="tl">
                  <a:srgbClr val="C0C0C0"/>
                </a:outerShdw>
              </a:effectLst>
            </a:endParaRPr>
          </a:p>
        </p:txBody>
      </p:sp>
      <p:sp>
        <p:nvSpPr>
          <p:cNvPr id="23555" name="Rectangle 3"/>
          <p:cNvSpPr>
            <a:spLocks noGrp="1" noChangeArrowheads="1"/>
          </p:cNvSpPr>
          <p:nvPr>
            <p:ph type="body" idx="4294967295"/>
          </p:nvPr>
        </p:nvSpPr>
        <p:spPr>
          <a:xfrm>
            <a:off x="323850" y="1412875"/>
            <a:ext cx="8351838" cy="4713288"/>
          </a:xfrm>
        </p:spPr>
        <p:txBody>
          <a:bodyPr/>
          <a:lstStyle/>
          <a:p>
            <a:pPr algn="ctr">
              <a:buFontTx/>
              <a:buNone/>
            </a:pPr>
            <a:r>
              <a:rPr lang="en-US" smtClean="0"/>
              <a:t>Christmas pudding is a type of pudding traditionally served on Christmas Day. It has its origins in medieval England, and is sometimes known as plum pudding or plum duff, though this can also refer to other kinds of boiled pudding involving dried fruit. Despite popular belief, Christmas puddings must always contain actual plum flesh to be called a plum pudding.</a:t>
            </a:r>
            <a:endParaRPr lang="ru-RU" smtClean="0"/>
          </a:p>
        </p:txBody>
      </p:sp>
    </p:spTree>
    <p:extLst>
      <p:ext uri="{BB962C8B-B14F-4D97-AF65-F5344CB8AC3E}">
        <p14:creationId xmlns:p14="http://schemas.microsoft.com/office/powerpoint/2010/main" val="53265417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4442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0" y="1125538"/>
            <a:ext cx="6350000" cy="5732462"/>
          </a:xfrm>
          <a:prstGeom prst="rect">
            <a:avLst/>
          </a:prstGeom>
          <a:noFill/>
          <a:extLst>
            <a:ext uri="{909E8E84-426E-40DD-AFC4-6F175D3DCCD1}">
              <a14:hiddenFill xmlns:a14="http://schemas.microsoft.com/office/drawing/2010/main">
                <a:solidFill>
                  <a:srgbClr val="FFFFFF"/>
                </a:solidFill>
              </a14:hiddenFill>
            </a:ext>
          </a:extLst>
        </p:spPr>
      </p:pic>
      <p:pic>
        <p:nvPicPr>
          <p:cNvPr id="24581" name="Picture 5" descr="christmas-puddin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59338" cy="3295650"/>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Christmas_Pudd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262188"/>
            <a:ext cx="3048000" cy="4595812"/>
          </a:xfrm>
          <a:prstGeom prst="rect">
            <a:avLst/>
          </a:prstGeom>
          <a:noFill/>
          <a:extLst>
            <a:ext uri="{909E8E84-426E-40DD-AFC4-6F175D3DCCD1}">
              <a14:hiddenFill xmlns:a14="http://schemas.microsoft.com/office/drawing/2010/main">
                <a:solidFill>
                  <a:srgbClr val="FFFFFF"/>
                </a:solidFill>
              </a14:hiddenFill>
            </a:ext>
          </a:extLst>
        </p:spPr>
      </p:pic>
      <p:sp>
        <p:nvSpPr>
          <p:cNvPr id="24583" name="Rectangle 7"/>
          <p:cNvSpPr>
            <a:spLocks noGrp="1" noChangeArrowheads="1"/>
          </p:cNvSpPr>
          <p:nvPr>
            <p:ph type="title" idx="4294967295"/>
          </p:nvPr>
        </p:nvSpPr>
        <p:spPr>
          <a:xfrm>
            <a:off x="457200" y="188913"/>
            <a:ext cx="8229600" cy="719137"/>
          </a:xfrm>
        </p:spPr>
        <p:txBody>
          <a:bodyPr/>
          <a:lstStyle/>
          <a:p>
            <a:r>
              <a:rPr lang="en-US" sz="1600" smtClean="0"/>
              <a:t>                                                                     </a:t>
            </a:r>
            <a:r>
              <a:rPr lang="en-US" sz="2800" b="1" i="1" smtClean="0">
                <a:solidFill>
                  <a:srgbClr val="3DBF33"/>
                </a:solidFill>
                <a:effectLst>
                  <a:outerShdw blurRad="38100" dist="38100" dir="2700000" algn="tl">
                    <a:srgbClr val="C0C0C0"/>
                  </a:outerShdw>
                </a:effectLst>
              </a:rPr>
              <a:t>The Christmas</a:t>
            </a:r>
            <a:br>
              <a:rPr lang="en-US" sz="2800" b="1" i="1" smtClean="0">
                <a:solidFill>
                  <a:srgbClr val="3DBF33"/>
                </a:solidFill>
                <a:effectLst>
                  <a:outerShdw blurRad="38100" dist="38100" dir="2700000" algn="tl">
                    <a:srgbClr val="C0C0C0"/>
                  </a:outerShdw>
                </a:effectLst>
              </a:rPr>
            </a:br>
            <a:r>
              <a:rPr lang="en-US" sz="2800" b="1" i="1" smtClean="0">
                <a:solidFill>
                  <a:srgbClr val="3DBF33"/>
                </a:solidFill>
                <a:effectLst>
                  <a:outerShdw blurRad="38100" dist="38100" dir="2700000" algn="tl">
                    <a:srgbClr val="C0C0C0"/>
                  </a:outerShdw>
                </a:effectLst>
              </a:rPr>
              <a:t>                                          pudding</a:t>
            </a:r>
            <a:endParaRPr lang="ru-RU" sz="2800" b="1" i="1" smtClean="0">
              <a:solidFill>
                <a:srgbClr val="3DBF33"/>
              </a:solidFill>
              <a:effectLst>
                <a:outerShdw blurRad="38100" dist="38100" dir="2700000" algn="tl">
                  <a:srgbClr val="C0C0C0"/>
                </a:outerShdw>
              </a:effectLst>
            </a:endParaRPr>
          </a:p>
        </p:txBody>
      </p:sp>
    </p:spTree>
    <p:extLst>
      <p:ext uri="{BB962C8B-B14F-4D97-AF65-F5344CB8AC3E}">
        <p14:creationId xmlns:p14="http://schemas.microsoft.com/office/powerpoint/2010/main" val="864374922"/>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457200" y="260350"/>
            <a:ext cx="8229600" cy="720725"/>
          </a:xfrm>
        </p:spPr>
        <p:txBody>
          <a:bodyPr/>
          <a:lstStyle/>
          <a:p>
            <a:r>
              <a:rPr lang="en-US" b="1" i="1" smtClean="0">
                <a:solidFill>
                  <a:srgbClr val="DF2213"/>
                </a:solidFill>
                <a:effectLst>
                  <a:outerShdw blurRad="38100" dist="38100" dir="2700000" algn="tl">
                    <a:srgbClr val="C0C0C0"/>
                  </a:outerShdw>
                </a:effectLst>
                <a:cs typeface="Tahoma" pitchFamily="34" charset="0"/>
              </a:rPr>
              <a:t>Recipe</a:t>
            </a:r>
            <a:endParaRPr lang="ru-RU" b="1" i="1" smtClean="0">
              <a:solidFill>
                <a:srgbClr val="DF2213"/>
              </a:solidFill>
              <a:effectLst>
                <a:outerShdw blurRad="38100" dist="38100" dir="2700000" algn="tl">
                  <a:srgbClr val="C0C0C0"/>
                </a:outerShdw>
              </a:effectLst>
              <a:cs typeface="Tahoma" pitchFamily="34" charset="0"/>
            </a:endParaRPr>
          </a:p>
        </p:txBody>
      </p:sp>
      <p:sp>
        <p:nvSpPr>
          <p:cNvPr id="25603" name="Rectangle 3"/>
          <p:cNvSpPr>
            <a:spLocks noGrp="1" noChangeArrowheads="1"/>
          </p:cNvSpPr>
          <p:nvPr>
            <p:ph type="body" idx="4294967295"/>
          </p:nvPr>
        </p:nvSpPr>
        <p:spPr>
          <a:xfrm>
            <a:off x="684213" y="1196975"/>
            <a:ext cx="7848600" cy="4929188"/>
          </a:xfrm>
        </p:spPr>
        <p:txBody>
          <a:bodyPr/>
          <a:lstStyle/>
          <a:p>
            <a:pPr>
              <a:lnSpc>
                <a:spcPct val="90000"/>
              </a:lnSpc>
              <a:buFontTx/>
              <a:buNone/>
            </a:pPr>
            <a:r>
              <a:rPr lang="en-US" sz="2000" smtClean="0"/>
              <a:t>        </a:t>
            </a:r>
            <a:r>
              <a:rPr lang="en-US" sz="2000" b="1" i="1" smtClean="0">
                <a:solidFill>
                  <a:srgbClr val="2274BE"/>
                </a:solidFill>
                <a:effectLst>
                  <a:outerShdw blurRad="38100" dist="38100" dir="2700000" algn="tl">
                    <a:srgbClr val="C0C0C0"/>
                  </a:outerShdw>
                </a:effectLst>
                <a:cs typeface="Tahoma" pitchFamily="34" charset="0"/>
              </a:rPr>
              <a:t>Ingredients</a:t>
            </a:r>
            <a:r>
              <a:rPr lang="ru-RU" sz="2000" b="1" i="1" smtClean="0">
                <a:solidFill>
                  <a:srgbClr val="2274BE"/>
                </a:solidFill>
                <a:effectLst>
                  <a:outerShdw blurRad="38100" dist="38100" dir="2700000" algn="tl">
                    <a:srgbClr val="C0C0C0"/>
                  </a:outerShdw>
                </a:effectLst>
                <a:cs typeface="Tahoma" pitchFamily="34" charset="0"/>
              </a:rPr>
              <a:t>:</a:t>
            </a:r>
            <a:endParaRPr lang="en-US" sz="2000" b="1" i="1" smtClean="0">
              <a:solidFill>
                <a:srgbClr val="2274BE"/>
              </a:solidFill>
              <a:effectLst>
                <a:outerShdw blurRad="38100" dist="38100" dir="2700000" algn="tl">
                  <a:srgbClr val="C0C0C0"/>
                </a:outerShdw>
              </a:effectLst>
              <a:cs typeface="Tahoma" pitchFamily="34" charset="0"/>
            </a:endParaRPr>
          </a:p>
          <a:p>
            <a:pPr>
              <a:lnSpc>
                <a:spcPct val="90000"/>
              </a:lnSpc>
            </a:pPr>
            <a:r>
              <a:rPr lang="en-US" sz="2000" smtClean="0"/>
              <a:t>For the pudding</a:t>
            </a:r>
          </a:p>
          <a:p>
            <a:pPr>
              <a:lnSpc>
                <a:spcPct val="90000"/>
              </a:lnSpc>
            </a:pPr>
            <a:r>
              <a:rPr lang="en-US" sz="2000" smtClean="0"/>
              <a:t>50g blanched almonds </a:t>
            </a:r>
          </a:p>
          <a:p>
            <a:pPr>
              <a:lnSpc>
                <a:spcPct val="90000"/>
              </a:lnSpc>
            </a:pPr>
            <a:r>
              <a:rPr lang="en-US" sz="2000" smtClean="0"/>
              <a:t> 2 large Bramley cooking  apples </a:t>
            </a:r>
          </a:p>
          <a:p>
            <a:pPr>
              <a:lnSpc>
                <a:spcPct val="90000"/>
              </a:lnSpc>
            </a:pPr>
            <a:r>
              <a:rPr lang="en-US" sz="2000" smtClean="0"/>
              <a:t> 200g box candied peel (in large pieces) or all citron if you can find it </a:t>
            </a:r>
          </a:p>
          <a:p>
            <a:pPr>
              <a:lnSpc>
                <a:spcPct val="90000"/>
              </a:lnSpc>
            </a:pPr>
            <a:r>
              <a:rPr lang="en-US" sz="2000" smtClean="0"/>
              <a:t> 1 whole nutmeg (you'll use three quarters of it) </a:t>
            </a:r>
          </a:p>
          <a:p>
            <a:pPr>
              <a:lnSpc>
                <a:spcPct val="90000"/>
              </a:lnSpc>
            </a:pPr>
            <a:r>
              <a:rPr lang="en-US" sz="2000" smtClean="0"/>
              <a:t> 1kg raisins </a:t>
            </a:r>
          </a:p>
          <a:p>
            <a:pPr>
              <a:lnSpc>
                <a:spcPct val="90000"/>
              </a:lnSpc>
            </a:pPr>
            <a:r>
              <a:rPr lang="en-US" sz="2000" smtClean="0"/>
              <a:t> 140g plain flour </a:t>
            </a:r>
          </a:p>
          <a:p>
            <a:pPr>
              <a:lnSpc>
                <a:spcPct val="90000"/>
              </a:lnSpc>
            </a:pPr>
            <a:r>
              <a:rPr lang="en-US" sz="2000" smtClean="0"/>
              <a:t> 100g soft fresh white breadcrumbs </a:t>
            </a:r>
          </a:p>
          <a:p>
            <a:pPr>
              <a:lnSpc>
                <a:spcPct val="90000"/>
              </a:lnSpc>
            </a:pPr>
            <a:r>
              <a:rPr lang="en-US" sz="2000" smtClean="0"/>
              <a:t> 100g light muscovado sugar , crumbled if it looks lumpy </a:t>
            </a:r>
          </a:p>
          <a:p>
            <a:pPr>
              <a:lnSpc>
                <a:spcPct val="90000"/>
              </a:lnSpc>
            </a:pPr>
            <a:r>
              <a:rPr lang="en-US" sz="2000" smtClean="0"/>
              <a:t> 3 large  eggs </a:t>
            </a:r>
          </a:p>
          <a:p>
            <a:pPr>
              <a:lnSpc>
                <a:spcPct val="90000"/>
              </a:lnSpc>
            </a:pPr>
            <a:r>
              <a:rPr lang="en-US" sz="2000" smtClean="0"/>
              <a:t> 2 tbsp brandy or cognac, plus extra to flame </a:t>
            </a:r>
          </a:p>
          <a:p>
            <a:pPr>
              <a:lnSpc>
                <a:spcPct val="90000"/>
              </a:lnSpc>
            </a:pPr>
            <a:r>
              <a:rPr lang="en-US" sz="2000" smtClean="0"/>
              <a:t> 250g packet butter , taken straight from the fridge</a:t>
            </a:r>
            <a:endParaRPr lang="ru-RU" sz="2000" smtClean="0"/>
          </a:p>
        </p:txBody>
      </p:sp>
      <p:pic>
        <p:nvPicPr>
          <p:cNvPr id="25604" name="Picture 4" descr="5bpzxwdpkjr3m1p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888" y="0"/>
            <a:ext cx="2374900" cy="265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2394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idx="4294967295"/>
          </p:nvPr>
        </p:nvSpPr>
        <p:spPr/>
        <p:txBody>
          <a:bodyPr/>
          <a:lstStyle/>
          <a:p>
            <a:endParaRPr lang="ru-RU" smtClean="0"/>
          </a:p>
        </p:txBody>
      </p:sp>
      <p:sp>
        <p:nvSpPr>
          <p:cNvPr id="27651" name="Rectangle 3"/>
          <p:cNvSpPr>
            <a:spLocks noGrp="1" noChangeArrowheads="1"/>
          </p:cNvSpPr>
          <p:nvPr>
            <p:ph type="body" idx="4294967295"/>
          </p:nvPr>
        </p:nvSpPr>
        <p:spPr/>
        <p:txBody>
          <a:bodyPr/>
          <a:lstStyle/>
          <a:p>
            <a:endParaRPr lang="ru-RU" smtClean="0"/>
          </a:p>
        </p:txBody>
      </p:sp>
      <p:pic>
        <p:nvPicPr>
          <p:cNvPr id="27652" name="Picture 4" descr="2310_MEDI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1331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457200" y="188913"/>
            <a:ext cx="8229600" cy="863600"/>
          </a:xfrm>
        </p:spPr>
        <p:txBody>
          <a:bodyPr/>
          <a:lstStyle/>
          <a:p>
            <a:r>
              <a:rPr lang="en-US" b="1" i="1" smtClean="0">
                <a:solidFill>
                  <a:srgbClr val="3DBF33"/>
                </a:solidFill>
                <a:effectLst>
                  <a:outerShdw blurRad="38100" dist="38100" dir="2700000" algn="tl">
                    <a:srgbClr val="C0C0C0"/>
                  </a:outerShdw>
                </a:effectLst>
              </a:rPr>
              <a:t>Chocolate log</a:t>
            </a:r>
            <a:endParaRPr lang="ru-RU" b="1" i="1" smtClean="0">
              <a:solidFill>
                <a:srgbClr val="3DBF33"/>
              </a:solidFill>
              <a:effectLst>
                <a:outerShdw blurRad="38100" dist="38100" dir="2700000" algn="tl">
                  <a:srgbClr val="C0C0C0"/>
                </a:outerShdw>
              </a:effectLst>
            </a:endParaRPr>
          </a:p>
        </p:txBody>
      </p:sp>
      <p:sp>
        <p:nvSpPr>
          <p:cNvPr id="28675" name="Rectangle 3"/>
          <p:cNvSpPr>
            <a:spLocks noGrp="1" noChangeArrowheads="1"/>
          </p:cNvSpPr>
          <p:nvPr>
            <p:ph type="body" idx="4294967295"/>
          </p:nvPr>
        </p:nvSpPr>
        <p:spPr>
          <a:xfrm>
            <a:off x="685800" y="1341438"/>
            <a:ext cx="7848600" cy="4784725"/>
          </a:xfrm>
        </p:spPr>
        <p:txBody>
          <a:bodyPr/>
          <a:lstStyle/>
          <a:p>
            <a:pPr>
              <a:buFontTx/>
              <a:buNone/>
            </a:pPr>
            <a:r>
              <a:rPr lang="en-US" b="1" i="1" smtClean="0">
                <a:effectLst>
                  <a:outerShdw blurRad="38100" dist="38100" dir="2700000" algn="tl">
                    <a:srgbClr val="C0C0C0"/>
                  </a:outerShdw>
                </a:effectLst>
              </a:rPr>
              <a:t>Chocolate log is a </a:t>
            </a:r>
          </a:p>
          <a:p>
            <a:pPr>
              <a:buFontTx/>
              <a:buNone/>
            </a:pPr>
            <a:r>
              <a:rPr lang="en-US" b="1" i="1" smtClean="0">
                <a:effectLst>
                  <a:outerShdw blurRad="38100" dist="38100" dir="2700000" algn="tl">
                    <a:srgbClr val="C0C0C0"/>
                  </a:outerShdw>
                </a:effectLst>
              </a:rPr>
              <a:t>chocolate cake eaten </a:t>
            </a:r>
          </a:p>
          <a:p>
            <a:pPr>
              <a:buFontTx/>
              <a:buNone/>
            </a:pPr>
            <a:r>
              <a:rPr lang="en-US" b="1" i="1" smtClean="0">
                <a:effectLst>
                  <a:outerShdw blurRad="38100" dist="38100" dir="2700000" algn="tl">
                    <a:srgbClr val="C0C0C0"/>
                  </a:outerShdw>
                </a:effectLst>
              </a:rPr>
              <a:t>at Christmas</a:t>
            </a:r>
            <a:r>
              <a:rPr lang="en-US" smtClean="0"/>
              <a:t>.</a:t>
            </a:r>
            <a:endParaRPr lang="ru-RU" smtClean="0"/>
          </a:p>
        </p:txBody>
      </p:sp>
      <p:pic>
        <p:nvPicPr>
          <p:cNvPr id="28678" name="Picture 6" descr="1e61451a-0c07-4338-9656-c2df6331cc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1268413"/>
            <a:ext cx="4500562" cy="4389437"/>
          </a:xfrm>
          <a:prstGeom prst="rect">
            <a:avLst/>
          </a:prstGeom>
          <a:noFill/>
          <a:extLst>
            <a:ext uri="{909E8E84-426E-40DD-AFC4-6F175D3DCCD1}">
              <a14:hiddenFill xmlns:a14="http://schemas.microsoft.com/office/drawing/2010/main">
                <a:solidFill>
                  <a:srgbClr val="FFFFFF"/>
                </a:solidFill>
              </a14:hiddenFill>
            </a:ext>
          </a:extLst>
        </p:spPr>
      </p:pic>
      <p:pic>
        <p:nvPicPr>
          <p:cNvPr id="28679" name="Picture 7" descr="b7694b44-5712-4bfd-a61e-c018687ca5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429000"/>
            <a:ext cx="3175000" cy="317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620909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Rectangle 8"/>
          <p:cNvSpPr>
            <a:spLocks noGrp="1" noChangeArrowheads="1"/>
          </p:cNvSpPr>
          <p:nvPr>
            <p:ph type="title" idx="4294967295"/>
          </p:nvPr>
        </p:nvSpPr>
        <p:spPr>
          <a:xfrm>
            <a:off x="457200" y="188913"/>
            <a:ext cx="8229600" cy="719137"/>
          </a:xfrm>
        </p:spPr>
        <p:txBody>
          <a:bodyPr/>
          <a:lstStyle/>
          <a:p>
            <a:r>
              <a:rPr lang="en-US" b="1" i="1" smtClean="0">
                <a:solidFill>
                  <a:srgbClr val="DF2213"/>
                </a:solidFill>
                <a:effectLst>
                  <a:outerShdw blurRad="38100" dist="38100" dir="2700000" algn="tl">
                    <a:srgbClr val="C0C0C0"/>
                  </a:outerShdw>
                </a:effectLst>
              </a:rPr>
              <a:t>Recipe</a:t>
            </a:r>
            <a:endParaRPr lang="ru-RU" b="1" i="1" smtClean="0">
              <a:solidFill>
                <a:srgbClr val="DF2213"/>
              </a:solidFill>
              <a:effectLst>
                <a:outerShdw blurRad="38100" dist="38100" dir="2700000" algn="tl">
                  <a:srgbClr val="C0C0C0"/>
                </a:outerShdw>
              </a:effectLst>
            </a:endParaRPr>
          </a:p>
        </p:txBody>
      </p:sp>
      <p:sp>
        <p:nvSpPr>
          <p:cNvPr id="30729" name="Rectangle 9"/>
          <p:cNvSpPr>
            <a:spLocks noGrp="1" noChangeArrowheads="1"/>
          </p:cNvSpPr>
          <p:nvPr>
            <p:ph type="body" idx="4294967295"/>
          </p:nvPr>
        </p:nvSpPr>
        <p:spPr>
          <a:xfrm>
            <a:off x="685800" y="1341438"/>
            <a:ext cx="7848600" cy="4784725"/>
          </a:xfrm>
        </p:spPr>
        <p:txBody>
          <a:bodyPr/>
          <a:lstStyle/>
          <a:p>
            <a:pPr>
              <a:lnSpc>
                <a:spcPct val="80000"/>
              </a:lnSpc>
              <a:buFontTx/>
              <a:buNone/>
            </a:pPr>
            <a:r>
              <a:rPr lang="ru-RU" sz="1800" b="1" i="1" smtClean="0"/>
              <a:t>        </a:t>
            </a:r>
            <a:r>
              <a:rPr lang="en-US" sz="1800" b="1" i="1" smtClean="0">
                <a:solidFill>
                  <a:srgbClr val="2274BE"/>
                </a:solidFill>
                <a:effectLst>
                  <a:outerShdw blurRad="38100" dist="38100" dir="2700000" algn="tl">
                    <a:srgbClr val="C0C0C0"/>
                  </a:outerShdw>
                </a:effectLst>
              </a:rPr>
              <a:t>Ingredients</a:t>
            </a:r>
            <a:r>
              <a:rPr lang="ru-RU" sz="1800" b="1" i="1" smtClean="0">
                <a:solidFill>
                  <a:srgbClr val="2274BE"/>
                </a:solidFill>
                <a:effectLst>
                  <a:outerShdw blurRad="38100" dist="38100" dir="2700000" algn="tl">
                    <a:srgbClr val="C0C0C0"/>
                  </a:outerShdw>
                </a:effectLst>
              </a:rPr>
              <a:t>:</a:t>
            </a:r>
            <a:endParaRPr lang="en-US" sz="1800" b="1" i="1" smtClean="0">
              <a:solidFill>
                <a:srgbClr val="2274BE"/>
              </a:solidFill>
              <a:effectLst>
                <a:outerShdw blurRad="38100" dist="38100" dir="2700000" algn="tl">
                  <a:srgbClr val="C0C0C0"/>
                </a:outerShdw>
              </a:effectLst>
            </a:endParaRPr>
          </a:p>
          <a:p>
            <a:pPr>
              <a:lnSpc>
                <a:spcPct val="80000"/>
              </a:lnSpc>
            </a:pPr>
            <a:r>
              <a:rPr lang="en-US" sz="1800" i="1" smtClean="0"/>
              <a:t>For the sponge:</a:t>
            </a:r>
            <a:endParaRPr lang="en-US" sz="1800" smtClean="0"/>
          </a:p>
          <a:p>
            <a:pPr>
              <a:lnSpc>
                <a:spcPct val="80000"/>
              </a:lnSpc>
            </a:pPr>
            <a:r>
              <a:rPr lang="en-US" sz="1800" smtClean="0"/>
              <a:t>4 eggs </a:t>
            </a:r>
          </a:p>
          <a:p>
            <a:pPr>
              <a:lnSpc>
                <a:spcPct val="80000"/>
              </a:lnSpc>
            </a:pPr>
            <a:r>
              <a:rPr lang="en-US" sz="1800" smtClean="0"/>
              <a:t>125 g sugar </a:t>
            </a:r>
          </a:p>
          <a:p>
            <a:pPr>
              <a:lnSpc>
                <a:spcPct val="80000"/>
              </a:lnSpc>
            </a:pPr>
            <a:r>
              <a:rPr lang="en-US" sz="1800" smtClean="0"/>
              <a:t>125 g self-raising flour </a:t>
            </a:r>
            <a:endParaRPr lang="en-US" sz="1800" i="1" smtClean="0"/>
          </a:p>
          <a:p>
            <a:pPr>
              <a:lnSpc>
                <a:spcPct val="80000"/>
              </a:lnSpc>
            </a:pPr>
            <a:r>
              <a:rPr lang="en-US" sz="1800" i="1" smtClean="0"/>
              <a:t>For the buttercream:</a:t>
            </a:r>
            <a:endParaRPr lang="en-US" sz="1800" smtClean="0"/>
          </a:p>
          <a:p>
            <a:pPr>
              <a:lnSpc>
                <a:spcPct val="80000"/>
              </a:lnSpc>
            </a:pPr>
            <a:r>
              <a:rPr lang="en-US" sz="1800" smtClean="0"/>
              <a:t>100 ml water </a:t>
            </a:r>
          </a:p>
          <a:p>
            <a:pPr>
              <a:lnSpc>
                <a:spcPct val="80000"/>
              </a:lnSpc>
            </a:pPr>
            <a:r>
              <a:rPr lang="en-US" sz="1800" smtClean="0"/>
              <a:t>20 g caster sugar </a:t>
            </a:r>
          </a:p>
          <a:p>
            <a:pPr>
              <a:lnSpc>
                <a:spcPct val="80000"/>
              </a:lnSpc>
            </a:pPr>
            <a:r>
              <a:rPr lang="en-US" sz="1800" smtClean="0"/>
              <a:t>2 egg whites </a:t>
            </a:r>
          </a:p>
          <a:p>
            <a:pPr>
              <a:lnSpc>
                <a:spcPct val="80000"/>
              </a:lnSpc>
            </a:pPr>
            <a:r>
              <a:rPr lang="en-US" sz="1800" smtClean="0"/>
              <a:t>400 g butter, softened </a:t>
            </a:r>
          </a:p>
          <a:p>
            <a:pPr>
              <a:lnSpc>
                <a:spcPct val="80000"/>
              </a:lnSpc>
            </a:pPr>
            <a:r>
              <a:rPr lang="en-US" sz="1800" smtClean="0"/>
              <a:t>200 g dark chocolate, melted in a bowl suspended over a pan of simmering water </a:t>
            </a:r>
            <a:endParaRPr lang="en-US" sz="1800" i="1" smtClean="0"/>
          </a:p>
          <a:p>
            <a:pPr>
              <a:lnSpc>
                <a:spcPct val="80000"/>
              </a:lnSpc>
            </a:pPr>
            <a:r>
              <a:rPr lang="en-US" sz="1800" i="1" smtClean="0"/>
              <a:t>To garnish:</a:t>
            </a:r>
            <a:endParaRPr lang="en-US" sz="1800" smtClean="0"/>
          </a:p>
          <a:p>
            <a:pPr>
              <a:lnSpc>
                <a:spcPct val="80000"/>
              </a:lnSpc>
            </a:pPr>
            <a:r>
              <a:rPr lang="en-US" sz="1800" smtClean="0"/>
              <a:t>2 sprigs mint leaves </a:t>
            </a:r>
          </a:p>
          <a:p>
            <a:pPr>
              <a:lnSpc>
                <a:spcPct val="80000"/>
              </a:lnSpc>
            </a:pPr>
            <a:r>
              <a:rPr lang="en-US" sz="1800" smtClean="0"/>
              <a:t>1 handfuls mixed berries </a:t>
            </a:r>
          </a:p>
          <a:p>
            <a:pPr>
              <a:lnSpc>
                <a:spcPct val="80000"/>
              </a:lnSpc>
            </a:pPr>
            <a:r>
              <a:rPr lang="en-US" sz="1800" smtClean="0"/>
              <a:t>1 dashes of icing sugar</a:t>
            </a:r>
            <a:endParaRPr lang="ru-RU" sz="1800" smtClean="0"/>
          </a:p>
        </p:txBody>
      </p:sp>
    </p:spTree>
    <p:extLst>
      <p:ext uri="{BB962C8B-B14F-4D97-AF65-F5344CB8AC3E}">
        <p14:creationId xmlns:p14="http://schemas.microsoft.com/office/powerpoint/2010/main" val="4046439461"/>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5" descr="cec98948-80cd-4857-98a6-74b408ecd22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89300"/>
            <a:ext cx="4572000" cy="3568700"/>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3b3a67ff-b586-47a2-b072-335cfc0475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0"/>
            <a:ext cx="3924300" cy="3175000"/>
          </a:xfrm>
          <a:prstGeom prst="rect">
            <a:avLst/>
          </a:prstGeom>
          <a:noFill/>
          <a:extLst>
            <a:ext uri="{909E8E84-426E-40DD-AFC4-6F175D3DCCD1}">
              <a14:hiddenFill xmlns:a14="http://schemas.microsoft.com/office/drawing/2010/main">
                <a:solidFill>
                  <a:srgbClr val="FFFFFF"/>
                </a:solidFill>
              </a14:hiddenFill>
            </a:ext>
          </a:extLst>
        </p:spPr>
      </p:pic>
      <p:pic>
        <p:nvPicPr>
          <p:cNvPr id="34823" name="Picture 7" descr="heb60bi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2214563"/>
            <a:ext cx="4643437" cy="4643437"/>
          </a:xfrm>
          <a:prstGeom prst="rect">
            <a:avLst/>
          </a:prstGeom>
          <a:noFill/>
          <a:extLst>
            <a:ext uri="{909E8E84-426E-40DD-AFC4-6F175D3DCCD1}">
              <a14:hiddenFill xmlns:a14="http://schemas.microsoft.com/office/drawing/2010/main">
                <a:solidFill>
                  <a:srgbClr val="FFFFFF"/>
                </a:solidFill>
              </a14:hiddenFill>
            </a:ext>
          </a:extLst>
        </p:spPr>
      </p:pic>
      <p:pic>
        <p:nvPicPr>
          <p:cNvPr id="34822" name="Picture 6" descr="Chocolate-Log-Photos-300x19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364163" cy="3522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831668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idx="4294967295"/>
          </p:nvPr>
        </p:nvSpPr>
        <p:spPr>
          <a:xfrm>
            <a:off x="457200" y="188913"/>
            <a:ext cx="8229600" cy="863600"/>
          </a:xfrm>
        </p:spPr>
        <p:txBody>
          <a:bodyPr/>
          <a:lstStyle/>
          <a:p>
            <a:r>
              <a:rPr lang="en-US" b="1" i="1" smtClean="0">
                <a:solidFill>
                  <a:srgbClr val="3DBF33"/>
                </a:solidFill>
                <a:effectLst>
                  <a:outerShdw blurRad="38100" dist="38100" dir="2700000" algn="tl">
                    <a:srgbClr val="C0C0C0"/>
                  </a:outerShdw>
                </a:effectLst>
              </a:rPr>
              <a:t>Mulled wine</a:t>
            </a:r>
            <a:endParaRPr lang="ru-RU" b="1" i="1" smtClean="0">
              <a:solidFill>
                <a:srgbClr val="3DBF33"/>
              </a:solidFill>
              <a:effectLst>
                <a:outerShdw blurRad="38100" dist="38100" dir="2700000" algn="tl">
                  <a:srgbClr val="C0C0C0"/>
                </a:outerShdw>
              </a:effectLst>
            </a:endParaRPr>
          </a:p>
        </p:txBody>
      </p:sp>
      <p:sp>
        <p:nvSpPr>
          <p:cNvPr id="35843" name="Rectangle 3"/>
          <p:cNvSpPr>
            <a:spLocks noGrp="1" noChangeArrowheads="1"/>
          </p:cNvSpPr>
          <p:nvPr>
            <p:ph type="body" idx="4294967295"/>
          </p:nvPr>
        </p:nvSpPr>
        <p:spPr>
          <a:xfrm>
            <a:off x="468313" y="1557338"/>
            <a:ext cx="8066087" cy="4568825"/>
          </a:xfrm>
        </p:spPr>
        <p:txBody>
          <a:bodyPr/>
          <a:lstStyle/>
          <a:p>
            <a:pPr algn="ctr">
              <a:buFontTx/>
              <a:buNone/>
            </a:pPr>
            <a:r>
              <a:rPr lang="en-US" sz="2400" smtClean="0"/>
              <a:t>Mulled wine (otherwise known as Glögg or Gløgg) is a beverage that ranges from alcoholic to non-alcoholic. Mulled wine is usually made with red wine along with spices and raisins, served hot or warm. It is a traditional drink during winter, especially around Christmas and Halloween.</a:t>
            </a:r>
          </a:p>
          <a:p>
            <a:pPr algn="ctr">
              <a:buFontTx/>
              <a:buNone/>
            </a:pPr>
            <a:r>
              <a:rPr lang="en-US" sz="2400" smtClean="0"/>
              <a:t>Port and claret are popular choices for mulled wine.</a:t>
            </a:r>
          </a:p>
          <a:p>
            <a:pPr algn="ctr">
              <a:buFontTx/>
              <a:buNone/>
            </a:pPr>
            <a:r>
              <a:rPr lang="en-US" sz="2400" smtClean="0"/>
              <a:t>An easy mulled wine recipe for the festive season, brimming with Christmassy spice and a kick of sloe gin.</a:t>
            </a:r>
            <a:endParaRPr lang="ru-RU" sz="2400" smtClean="0"/>
          </a:p>
        </p:txBody>
      </p:sp>
    </p:spTree>
    <p:extLst>
      <p:ext uri="{BB962C8B-B14F-4D97-AF65-F5344CB8AC3E}">
        <p14:creationId xmlns:p14="http://schemas.microsoft.com/office/powerpoint/2010/main" val="36254390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4624"/>
            <a:ext cx="5768975" cy="43275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1916832"/>
            <a:ext cx="3571875" cy="4762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3568" y="4869160"/>
            <a:ext cx="3672408" cy="369332"/>
          </a:xfrm>
          <a:prstGeom prst="rect">
            <a:avLst/>
          </a:prstGeom>
          <a:noFill/>
        </p:spPr>
        <p:txBody>
          <a:bodyPr wrap="square" rtlCol="0">
            <a:spAutoFit/>
          </a:bodyPr>
          <a:lstStyle/>
          <a:p>
            <a:r>
              <a:rPr lang="en-US" dirty="0">
                <a:solidFill>
                  <a:prstClr val="white"/>
                </a:solidFill>
              </a:rPr>
              <a:t>Types of Fireworks :</a:t>
            </a:r>
            <a:endParaRPr lang="ru-RU" dirty="0">
              <a:solidFill>
                <a:prstClr val="white"/>
              </a:solidFill>
            </a:endParaRPr>
          </a:p>
        </p:txBody>
      </p:sp>
    </p:spTree>
    <p:extLst>
      <p:ext uri="{BB962C8B-B14F-4D97-AF65-F5344CB8AC3E}">
        <p14:creationId xmlns:p14="http://schemas.microsoft.com/office/powerpoint/2010/main" val="3079360216"/>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5973605-two-glasses-of-mulled-wine--food-and-drin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825" y="0"/>
            <a:ext cx="2543175" cy="3810000"/>
          </a:xfrm>
          <a:prstGeom prst="rect">
            <a:avLst/>
          </a:prstGeom>
          <a:noFill/>
          <a:extLst>
            <a:ext uri="{909E8E84-426E-40DD-AFC4-6F175D3DCCD1}">
              <a14:hiddenFill xmlns:a14="http://schemas.microsoft.com/office/drawing/2010/main">
                <a:solidFill>
                  <a:srgbClr val="FFFFFF"/>
                </a:solidFill>
              </a14:hiddenFill>
            </a:ext>
          </a:extLst>
        </p:spPr>
      </p:pic>
      <p:sp>
        <p:nvSpPr>
          <p:cNvPr id="36870" name="Rectangle 6"/>
          <p:cNvSpPr>
            <a:spLocks noGrp="1" noChangeArrowheads="1"/>
          </p:cNvSpPr>
          <p:nvPr>
            <p:ph type="body" idx="4294967295"/>
          </p:nvPr>
        </p:nvSpPr>
        <p:spPr>
          <a:xfrm>
            <a:off x="685800" y="1341438"/>
            <a:ext cx="7848600" cy="4784725"/>
          </a:xfrm>
        </p:spPr>
        <p:txBody>
          <a:bodyPr/>
          <a:lstStyle/>
          <a:p>
            <a:pPr>
              <a:lnSpc>
                <a:spcPct val="80000"/>
              </a:lnSpc>
              <a:buFontTx/>
              <a:buNone/>
            </a:pPr>
            <a:r>
              <a:rPr lang="ru-RU" sz="2000" b="1" i="1" smtClean="0"/>
              <a:t>       </a:t>
            </a:r>
            <a:r>
              <a:rPr lang="en-US" sz="2000" b="1" i="1" smtClean="0">
                <a:solidFill>
                  <a:srgbClr val="2274BE"/>
                </a:solidFill>
                <a:effectLst>
                  <a:outerShdw blurRad="38100" dist="38100" dir="2700000" algn="tl">
                    <a:srgbClr val="C0C0C0"/>
                  </a:outerShdw>
                </a:effectLst>
              </a:rPr>
              <a:t>Ingredients</a:t>
            </a:r>
            <a:r>
              <a:rPr lang="ru-RU" sz="2000" b="1" i="1" smtClean="0">
                <a:solidFill>
                  <a:srgbClr val="2274BE"/>
                </a:solidFill>
                <a:effectLst>
                  <a:outerShdw blurRad="38100" dist="38100" dir="2700000" algn="tl">
                    <a:srgbClr val="C0C0C0"/>
                  </a:outerShdw>
                </a:effectLst>
              </a:rPr>
              <a:t>:</a:t>
            </a:r>
            <a:endParaRPr lang="en-US" sz="2000" b="1" i="1" smtClean="0">
              <a:solidFill>
                <a:srgbClr val="2274BE"/>
              </a:solidFill>
              <a:effectLst>
                <a:outerShdw blurRad="38100" dist="38100" dir="2700000" algn="tl">
                  <a:srgbClr val="C0C0C0"/>
                </a:outerShdw>
              </a:effectLst>
            </a:endParaRPr>
          </a:p>
          <a:p>
            <a:pPr>
              <a:lnSpc>
                <a:spcPct val="80000"/>
              </a:lnSpc>
            </a:pPr>
            <a:r>
              <a:rPr lang="en-US" sz="2000" smtClean="0"/>
              <a:t>1 bottle red wine</a:t>
            </a:r>
          </a:p>
          <a:p>
            <a:pPr>
              <a:lnSpc>
                <a:spcPct val="80000"/>
              </a:lnSpc>
            </a:pPr>
            <a:r>
              <a:rPr lang="en-US" sz="2000" smtClean="0"/>
              <a:t>60g/2oz demerara sugar</a:t>
            </a:r>
          </a:p>
          <a:p>
            <a:pPr>
              <a:lnSpc>
                <a:spcPct val="80000"/>
              </a:lnSpc>
            </a:pPr>
            <a:r>
              <a:rPr lang="en-US" sz="2000" smtClean="0"/>
              <a:t>1 cinnamon stick</a:t>
            </a:r>
          </a:p>
          <a:p>
            <a:pPr>
              <a:lnSpc>
                <a:spcPct val="80000"/>
              </a:lnSpc>
            </a:pPr>
            <a:r>
              <a:rPr lang="en-US" sz="2000" smtClean="0"/>
              <a:t>grated nutmeg</a:t>
            </a:r>
          </a:p>
          <a:p>
            <a:pPr>
              <a:lnSpc>
                <a:spcPct val="80000"/>
              </a:lnSpc>
            </a:pPr>
            <a:r>
              <a:rPr lang="en-US" sz="2000" smtClean="0"/>
              <a:t>1 orange, halved</a:t>
            </a:r>
          </a:p>
          <a:p>
            <a:pPr>
              <a:lnSpc>
                <a:spcPct val="80000"/>
              </a:lnSpc>
            </a:pPr>
            <a:r>
              <a:rPr lang="en-US" sz="2000" smtClean="0"/>
              <a:t>1 dried bay leaf</a:t>
            </a:r>
          </a:p>
          <a:p>
            <a:pPr>
              <a:lnSpc>
                <a:spcPct val="80000"/>
              </a:lnSpc>
            </a:pPr>
            <a:r>
              <a:rPr lang="en-US" sz="2000" smtClean="0"/>
              <a:t>60ml/2fl oz sloe or damson gin (optional)</a:t>
            </a:r>
            <a:endParaRPr lang="en-US" sz="2000" b="1" i="1" smtClean="0"/>
          </a:p>
          <a:p>
            <a:pPr>
              <a:lnSpc>
                <a:spcPct val="80000"/>
              </a:lnSpc>
              <a:buFontTx/>
              <a:buNone/>
            </a:pPr>
            <a:r>
              <a:rPr lang="ru-RU" sz="2000" b="1" i="1" smtClean="0"/>
              <a:t>       </a:t>
            </a:r>
            <a:r>
              <a:rPr lang="en-US" sz="2000" b="1" i="1" smtClean="0">
                <a:solidFill>
                  <a:srgbClr val="2274BE"/>
                </a:solidFill>
                <a:effectLst>
                  <a:outerShdw blurRad="38100" dist="38100" dir="2700000" algn="tl">
                    <a:srgbClr val="C0C0C0"/>
                  </a:outerShdw>
                </a:effectLst>
              </a:rPr>
              <a:t>Preparation method</a:t>
            </a:r>
            <a:r>
              <a:rPr lang="ru-RU" sz="2000" b="1" i="1" smtClean="0">
                <a:solidFill>
                  <a:srgbClr val="2274BE"/>
                </a:solidFill>
                <a:effectLst>
                  <a:outerShdw blurRad="38100" dist="38100" dir="2700000" algn="tl">
                    <a:srgbClr val="C0C0C0"/>
                  </a:outerShdw>
                </a:effectLst>
              </a:rPr>
              <a:t>:</a:t>
            </a:r>
            <a:endParaRPr lang="en-US" sz="2000" b="1" i="1" smtClean="0">
              <a:solidFill>
                <a:srgbClr val="2274BE"/>
              </a:solidFill>
              <a:effectLst>
                <a:outerShdw blurRad="38100" dist="38100" dir="2700000" algn="tl">
                  <a:srgbClr val="C0C0C0"/>
                </a:outerShdw>
              </a:effectLst>
            </a:endParaRPr>
          </a:p>
          <a:p>
            <a:pPr>
              <a:lnSpc>
                <a:spcPct val="80000"/>
              </a:lnSpc>
            </a:pPr>
            <a:r>
              <a:rPr lang="en-US" sz="2000" smtClean="0"/>
              <a:t>1. Put the wine in a saucepan with the orange, sugar, bayleaf and the spices.</a:t>
            </a:r>
          </a:p>
          <a:p>
            <a:pPr>
              <a:lnSpc>
                <a:spcPct val="80000"/>
              </a:lnSpc>
            </a:pPr>
            <a:r>
              <a:rPr lang="en-US" sz="2000" smtClean="0"/>
              <a:t>2. Heat gently until the sugar has dissolved. Taste to see if you want the wine sweeter, and add more sugar to taste.</a:t>
            </a:r>
          </a:p>
          <a:p>
            <a:pPr>
              <a:lnSpc>
                <a:spcPct val="80000"/>
              </a:lnSpc>
            </a:pPr>
            <a:r>
              <a:rPr lang="en-US" sz="2000" smtClean="0"/>
              <a:t>3. Off the heat, stir in the sloe or damson gin if you are using it.</a:t>
            </a:r>
          </a:p>
          <a:p>
            <a:pPr>
              <a:lnSpc>
                <a:spcPct val="80000"/>
              </a:lnSpc>
            </a:pPr>
            <a:r>
              <a:rPr lang="en-US" sz="2000" smtClean="0"/>
              <a:t>4. Strain into heatproof glasses and serve at once.</a:t>
            </a:r>
            <a:endParaRPr lang="ru-RU" sz="2000" smtClean="0"/>
          </a:p>
        </p:txBody>
      </p:sp>
    </p:spTree>
    <p:extLst>
      <p:ext uri="{BB962C8B-B14F-4D97-AF65-F5344CB8AC3E}">
        <p14:creationId xmlns:p14="http://schemas.microsoft.com/office/powerpoint/2010/main" val="298830238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5" name="Picture 7" descr="mulledwine_8156_16x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3933825"/>
            <a:ext cx="4859337" cy="2924175"/>
          </a:xfrm>
          <a:prstGeom prst="rect">
            <a:avLst/>
          </a:prstGeom>
          <a:noFill/>
          <a:extLst>
            <a:ext uri="{909E8E84-426E-40DD-AFC4-6F175D3DCCD1}">
              <a14:hiddenFill xmlns:a14="http://schemas.microsoft.com/office/drawing/2010/main">
                <a:solidFill>
                  <a:srgbClr val="FFFFFF"/>
                </a:solidFill>
              </a14:hiddenFill>
            </a:ext>
          </a:extLst>
        </p:spPr>
      </p:pic>
      <p:pic>
        <p:nvPicPr>
          <p:cNvPr id="37893" name="Picture 5" descr="mulled_w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44900"/>
            <a:ext cx="4284663" cy="3213100"/>
          </a:xfrm>
          <a:prstGeom prst="rect">
            <a:avLst/>
          </a:prstGeom>
          <a:noFill/>
          <a:extLst>
            <a:ext uri="{909E8E84-426E-40DD-AFC4-6F175D3DCCD1}">
              <a14:hiddenFill xmlns:a14="http://schemas.microsoft.com/office/drawing/2010/main">
                <a:solidFill>
                  <a:srgbClr val="FFFFFF"/>
                </a:solidFill>
              </a14:hiddenFill>
            </a:ext>
          </a:extLst>
        </p:spPr>
      </p:pic>
      <p:pic>
        <p:nvPicPr>
          <p:cNvPr id="37894" name="Picture 6" descr="Gluehwein201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859338" cy="3916363"/>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iStock_000014830593Sma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0"/>
            <a:ext cx="5364162" cy="4613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610985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idx="4294967295"/>
          </p:nvPr>
        </p:nvSpPr>
        <p:spPr>
          <a:xfrm>
            <a:off x="457200" y="333375"/>
            <a:ext cx="8229600" cy="792163"/>
          </a:xfrm>
        </p:spPr>
        <p:txBody>
          <a:bodyPr/>
          <a:lstStyle/>
          <a:p>
            <a:r>
              <a:rPr lang="en-US" b="1" i="1" smtClean="0">
                <a:solidFill>
                  <a:srgbClr val="3DBF33"/>
                </a:solidFill>
                <a:effectLst>
                  <a:outerShdw blurRad="38100" dist="38100" dir="2700000" algn="tl">
                    <a:srgbClr val="C0C0C0"/>
                  </a:outerShdw>
                </a:effectLst>
              </a:rPr>
              <a:t>Mince pie</a:t>
            </a:r>
            <a:endParaRPr lang="ru-RU" b="1" i="1" smtClean="0">
              <a:solidFill>
                <a:srgbClr val="3DBF33"/>
              </a:solidFill>
              <a:effectLst>
                <a:outerShdw blurRad="38100" dist="38100" dir="2700000" algn="tl">
                  <a:srgbClr val="C0C0C0"/>
                </a:outerShdw>
              </a:effectLst>
            </a:endParaRPr>
          </a:p>
        </p:txBody>
      </p:sp>
      <p:sp>
        <p:nvSpPr>
          <p:cNvPr id="38915" name="Rectangle 3"/>
          <p:cNvSpPr>
            <a:spLocks noGrp="1" noChangeArrowheads="1"/>
          </p:cNvSpPr>
          <p:nvPr>
            <p:ph type="body" idx="4294967295"/>
          </p:nvPr>
        </p:nvSpPr>
        <p:spPr>
          <a:xfrm>
            <a:off x="685800" y="1341438"/>
            <a:ext cx="7848600" cy="4784725"/>
          </a:xfrm>
        </p:spPr>
        <p:txBody>
          <a:bodyPr/>
          <a:lstStyle/>
          <a:p>
            <a:pPr algn="ctr">
              <a:lnSpc>
                <a:spcPct val="80000"/>
              </a:lnSpc>
              <a:buFontTx/>
              <a:buNone/>
            </a:pPr>
            <a:r>
              <a:rPr lang="en-US" sz="2000" smtClean="0"/>
              <a:t>A mince pie, also known as minced pie, is a small British sweet pie traditionally served during the Christmas season. Its ingredients are traceable to the 13th century, when returning European crusaders brought with them Middle Eastern recipes containing meats, fruits and spices.</a:t>
            </a:r>
          </a:p>
          <a:p>
            <a:pPr algn="ctr">
              <a:lnSpc>
                <a:spcPct val="80000"/>
              </a:lnSpc>
              <a:buFontTx/>
              <a:buNone/>
            </a:pPr>
            <a:r>
              <a:rPr lang="en-US" sz="2000" smtClean="0"/>
              <a:t>The early mince pie was known by several names, including mutton pie, shrid pie and Christmas pie. Typically its ingredients were a mixture of minced meat, suet, a range of fruits, and spices such as cinnamon, cloves and nutmeg. Served around Christmas, the savoury Christmas pie (as it became known) was associated with supposed Catholic "idolatry" and during the English Civil War was frowned on by the Puritan authorities. Nevertheless, the tradition of eating Christmas pie in December continued through to the Victorian era, although by then its recipe had become sweeter and its size reduced markedly from the large oblong shape once observed. Today the mince pie remains a popular seasonal treat enjoyed by many across the United Kingdom.</a:t>
            </a:r>
            <a:endParaRPr lang="ru-RU" sz="2000" smtClean="0"/>
          </a:p>
        </p:txBody>
      </p:sp>
    </p:spTree>
    <p:extLst>
      <p:ext uri="{BB962C8B-B14F-4D97-AF65-F5344CB8AC3E}">
        <p14:creationId xmlns:p14="http://schemas.microsoft.com/office/powerpoint/2010/main" val="281032065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descr="759_6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6071219"/>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type="body" idx="4294967295"/>
          </p:nvPr>
        </p:nvSpPr>
        <p:spPr>
          <a:xfrm>
            <a:off x="685800" y="1484313"/>
            <a:ext cx="7848600" cy="4641850"/>
          </a:xfrm>
        </p:spPr>
        <p:txBody>
          <a:bodyPr/>
          <a:lstStyle/>
          <a:p>
            <a:pPr>
              <a:buFontTx/>
              <a:buNone/>
            </a:pPr>
            <a:r>
              <a:rPr lang="ru-RU" sz="2000" b="1" smtClean="0"/>
              <a:t>       </a:t>
            </a:r>
            <a:r>
              <a:rPr lang="en-US" sz="2000" b="1" i="1" smtClean="0">
                <a:solidFill>
                  <a:srgbClr val="2274BE"/>
                </a:solidFill>
                <a:effectLst>
                  <a:outerShdw blurRad="38100" dist="38100" dir="2700000" algn="tl">
                    <a:srgbClr val="C0C0C0"/>
                  </a:outerShdw>
                </a:effectLst>
              </a:rPr>
              <a:t>Ingredients</a:t>
            </a:r>
            <a:r>
              <a:rPr lang="ru-RU" sz="2000" b="1" i="1" smtClean="0">
                <a:solidFill>
                  <a:srgbClr val="2274BE"/>
                </a:solidFill>
                <a:effectLst>
                  <a:outerShdw blurRad="38100" dist="38100" dir="2700000" algn="tl">
                    <a:srgbClr val="C0C0C0"/>
                  </a:outerShdw>
                </a:effectLst>
              </a:rPr>
              <a:t>:</a:t>
            </a:r>
            <a:endParaRPr lang="en-US" sz="2000" b="1" i="1" smtClean="0">
              <a:solidFill>
                <a:srgbClr val="2274BE"/>
              </a:solidFill>
              <a:effectLst>
                <a:outerShdw blurRad="38100" dist="38100" dir="2700000" algn="tl">
                  <a:srgbClr val="C0C0C0"/>
                </a:outerShdw>
              </a:effectLst>
            </a:endParaRPr>
          </a:p>
          <a:p>
            <a:r>
              <a:rPr lang="en-US" sz="2000" smtClean="0"/>
              <a:t>350g/12oz high quality mincemeat, preferably homemade</a:t>
            </a:r>
          </a:p>
          <a:p>
            <a:r>
              <a:rPr lang="en-US" sz="2000" smtClean="0"/>
              <a:t>200g/7oz plain flour, sifted</a:t>
            </a:r>
          </a:p>
          <a:p>
            <a:r>
              <a:rPr lang="en-US" sz="2000" smtClean="0"/>
              <a:t>40g/1½oz golden caster sugar</a:t>
            </a:r>
          </a:p>
          <a:p>
            <a:r>
              <a:rPr lang="en-US" sz="2000" smtClean="0"/>
              <a:t>75g/2¾oz ground almonds</a:t>
            </a:r>
          </a:p>
          <a:p>
            <a:r>
              <a:rPr lang="en-US" sz="2000" smtClean="0"/>
              <a:t>125g/4½oz unsalted butter, diced</a:t>
            </a:r>
          </a:p>
          <a:p>
            <a:r>
              <a:rPr lang="en-US" sz="2000" smtClean="0"/>
              <a:t>1 large free-range egg, beaten</a:t>
            </a:r>
          </a:p>
          <a:p>
            <a:r>
              <a:rPr lang="en-US" sz="2000" smtClean="0"/>
              <a:t>milk, to glaze</a:t>
            </a:r>
            <a:endParaRPr lang="ru-RU" sz="2000" smtClean="0"/>
          </a:p>
        </p:txBody>
      </p:sp>
      <p:pic>
        <p:nvPicPr>
          <p:cNvPr id="40965" name="Picture 5" descr="mine-t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8900" y="3244850"/>
            <a:ext cx="3975100" cy="3613150"/>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descr="800px-Mince_Pi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7050" y="0"/>
            <a:ext cx="2266950" cy="1844675"/>
          </a:xfrm>
          <a:prstGeom prst="rect">
            <a:avLst/>
          </a:prstGeom>
          <a:noFill/>
          <a:extLst>
            <a:ext uri="{909E8E84-426E-40DD-AFC4-6F175D3DCCD1}">
              <a14:hiddenFill xmlns:a14="http://schemas.microsoft.com/office/drawing/2010/main">
                <a:solidFill>
                  <a:srgbClr val="FFFFFF"/>
                </a:solidFill>
              </a14:hiddenFill>
            </a:ext>
          </a:extLst>
        </p:spPr>
      </p:pic>
      <p:pic>
        <p:nvPicPr>
          <p:cNvPr id="40967" name="Picture 7" descr="mincepies_73207_16x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19600"/>
            <a:ext cx="42672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299186"/>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457200" y="188913"/>
            <a:ext cx="8229600" cy="792162"/>
          </a:xfrm>
        </p:spPr>
        <p:txBody>
          <a:bodyPr/>
          <a:lstStyle/>
          <a:p>
            <a:r>
              <a:rPr lang="en-US" b="1" i="1" smtClean="0">
                <a:solidFill>
                  <a:srgbClr val="3DBF33"/>
                </a:solidFill>
                <a:effectLst>
                  <a:outerShdw blurRad="38100" dist="38100" dir="2700000" algn="tl">
                    <a:srgbClr val="C0C0C0"/>
                  </a:outerShdw>
                </a:effectLst>
              </a:rPr>
              <a:t>Cake</a:t>
            </a:r>
            <a:endParaRPr lang="ru-RU" b="1" i="1" smtClean="0">
              <a:solidFill>
                <a:srgbClr val="3DBF33"/>
              </a:solidFill>
              <a:effectLst>
                <a:outerShdw blurRad="38100" dist="38100" dir="2700000" algn="tl">
                  <a:srgbClr val="C0C0C0"/>
                </a:outerShdw>
              </a:effectLst>
            </a:endParaRPr>
          </a:p>
        </p:txBody>
      </p:sp>
      <p:sp>
        <p:nvSpPr>
          <p:cNvPr id="43011" name="Rectangle 3"/>
          <p:cNvSpPr>
            <a:spLocks noGrp="1" noChangeArrowheads="1"/>
          </p:cNvSpPr>
          <p:nvPr>
            <p:ph type="body" idx="4294967295"/>
          </p:nvPr>
        </p:nvSpPr>
        <p:spPr>
          <a:xfrm>
            <a:off x="685800" y="1628775"/>
            <a:ext cx="7848600" cy="4497388"/>
          </a:xfrm>
        </p:spPr>
        <p:txBody>
          <a:bodyPr/>
          <a:lstStyle/>
          <a:p>
            <a:pPr algn="ctr">
              <a:lnSpc>
                <a:spcPct val="80000"/>
              </a:lnSpc>
              <a:buFontTx/>
              <a:buNone/>
            </a:pPr>
            <a:r>
              <a:rPr lang="en-US" sz="1600" smtClean="0"/>
              <a:t>Cake is a form of bread or bread-like food. In its modern forms, it is typically a sweet baked dessert. In its oldest forms, cakes were normally fried breads or cheesecakes, and normally had a disk shape. Determining whether a given food should be classified as bread, cake, or pastry can be difficult.</a:t>
            </a:r>
          </a:p>
          <a:p>
            <a:pPr algn="ctr">
              <a:lnSpc>
                <a:spcPct val="80000"/>
              </a:lnSpc>
              <a:buFontTx/>
              <a:buNone/>
            </a:pPr>
            <a:r>
              <a:rPr lang="en-US" sz="1600" smtClean="0"/>
              <a:t>Modern cake, especially layer cakes, normally contain a combination of flour, sugar, eggs, and butter or oil, with some varieties also requiring liquid (typically milk or water) and leavening agents (such as yeast or baking powder). Flavorful ingredients like fruit purées, nuts, dried or candied fruit, or extracts are often added, and numerous substitutions for the primary ingredients are possible. Cakes are often filled with fruit preserves or dessert sauces (like pastry cream), iced with buttercream or other icings, and decorated with marzipan, piped borders or candied fruit.</a:t>
            </a:r>
          </a:p>
          <a:p>
            <a:pPr algn="ctr">
              <a:lnSpc>
                <a:spcPct val="80000"/>
              </a:lnSpc>
              <a:buFontTx/>
              <a:buNone/>
            </a:pPr>
            <a:r>
              <a:rPr lang="en-US" sz="1600" smtClean="0"/>
              <a:t>Cake is often the dessert of choice for meals at ceremonial occasions, particularly weddings, anniversaries, and birthdays. There are countless cake recipes; some are bread-like, some rich and elaborate, and many are centuries old. Cake making is no longer a complicated procedure; while at one time considerable labor went into cake making (particularly the whisking of egg foams), baking equipment and directions have been simplified so that even the most amateur cook may bake a cake.</a:t>
            </a:r>
            <a:endParaRPr lang="ru-RU" sz="1600" smtClean="0"/>
          </a:p>
        </p:txBody>
      </p:sp>
    </p:spTree>
    <p:extLst>
      <p:ext uri="{BB962C8B-B14F-4D97-AF65-F5344CB8AC3E}">
        <p14:creationId xmlns:p14="http://schemas.microsoft.com/office/powerpoint/2010/main" val="370650025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41" name="Picture 9" descr="Birthday_cak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4032250"/>
            <a:ext cx="4859337" cy="2825750"/>
          </a:xfrm>
          <a:prstGeom prst="rect">
            <a:avLst/>
          </a:prstGeom>
          <a:noFill/>
          <a:extLst>
            <a:ext uri="{909E8E84-426E-40DD-AFC4-6F175D3DCCD1}">
              <a14:hiddenFill xmlns:a14="http://schemas.microsoft.com/office/drawing/2010/main">
                <a:solidFill>
                  <a:srgbClr val="FFFFFF"/>
                </a:solidFill>
              </a14:hiddenFill>
            </a:ext>
          </a:extLst>
        </p:spPr>
      </p:pic>
      <p:pic>
        <p:nvPicPr>
          <p:cNvPr id="44040" name="Picture 8" descr="609px-Cake_tootfarang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63938" cy="3573463"/>
          </a:xfrm>
          <a:prstGeom prst="rect">
            <a:avLst/>
          </a:prstGeom>
          <a:noFill/>
          <a:extLst>
            <a:ext uri="{909E8E84-426E-40DD-AFC4-6F175D3DCCD1}">
              <a14:hiddenFill xmlns:a14="http://schemas.microsoft.com/office/drawing/2010/main">
                <a:solidFill>
                  <a:srgbClr val="FFFFFF"/>
                </a:solidFill>
              </a14:hiddenFill>
            </a:ext>
          </a:extLst>
        </p:spPr>
      </p:pic>
      <p:pic>
        <p:nvPicPr>
          <p:cNvPr id="44039" name="Picture 7" descr="Strawberry_Cak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68638"/>
            <a:ext cx="4572000" cy="3789362"/>
          </a:xfrm>
          <a:prstGeom prst="rect">
            <a:avLst/>
          </a:prstGeom>
          <a:noFill/>
          <a:extLst>
            <a:ext uri="{909E8E84-426E-40DD-AFC4-6F175D3DCCD1}">
              <a14:hiddenFill xmlns:a14="http://schemas.microsoft.com/office/drawing/2010/main">
                <a:solidFill>
                  <a:srgbClr val="FFFFFF"/>
                </a:solidFill>
              </a14:hiddenFill>
            </a:ext>
          </a:extLst>
        </p:spPr>
      </p:pic>
      <p:pic>
        <p:nvPicPr>
          <p:cNvPr id="44038" name="Picture 6" descr="Strawberry_Cake_Cropp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6600" y="0"/>
            <a:ext cx="5867400"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4521131"/>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idx="4294967295"/>
          </p:nvPr>
        </p:nvSpPr>
        <p:spPr>
          <a:xfrm>
            <a:off x="457200" y="260350"/>
            <a:ext cx="8229600" cy="720725"/>
          </a:xfrm>
        </p:spPr>
        <p:txBody>
          <a:bodyPr/>
          <a:lstStyle/>
          <a:p>
            <a:r>
              <a:rPr lang="en-US" b="1" i="1" smtClean="0">
                <a:solidFill>
                  <a:srgbClr val="DF2213"/>
                </a:solidFill>
                <a:effectLst>
                  <a:outerShdw blurRad="38100" dist="38100" dir="2700000" algn="tl">
                    <a:srgbClr val="C0C0C0"/>
                  </a:outerShdw>
                </a:effectLst>
              </a:rPr>
              <a:t>Almond Cake With Berry Sauce</a:t>
            </a:r>
            <a:endParaRPr lang="ru-RU" b="1" i="1" smtClean="0">
              <a:solidFill>
                <a:srgbClr val="DF2213"/>
              </a:solidFill>
              <a:effectLst>
                <a:outerShdw blurRad="38100" dist="38100" dir="2700000" algn="tl">
                  <a:srgbClr val="C0C0C0"/>
                </a:outerShdw>
              </a:effectLst>
            </a:endParaRPr>
          </a:p>
        </p:txBody>
      </p:sp>
      <p:sp>
        <p:nvSpPr>
          <p:cNvPr id="45059" name="Rectangle 3"/>
          <p:cNvSpPr>
            <a:spLocks noGrp="1" noChangeArrowheads="1"/>
          </p:cNvSpPr>
          <p:nvPr>
            <p:ph type="body" idx="4294967295"/>
          </p:nvPr>
        </p:nvSpPr>
        <p:spPr>
          <a:xfrm>
            <a:off x="685800" y="1412875"/>
            <a:ext cx="7848600" cy="4713288"/>
          </a:xfrm>
        </p:spPr>
        <p:txBody>
          <a:bodyPr/>
          <a:lstStyle/>
          <a:p>
            <a:pPr>
              <a:lnSpc>
                <a:spcPct val="90000"/>
              </a:lnSpc>
              <a:buFontTx/>
              <a:buNone/>
            </a:pPr>
            <a:r>
              <a:rPr lang="ru-RU" sz="2400" b="1" i="1" smtClean="0">
                <a:solidFill>
                  <a:srgbClr val="2274BE"/>
                </a:solidFill>
                <a:effectLst>
                  <a:outerShdw blurRad="38100" dist="38100" dir="2700000" algn="tl">
                    <a:srgbClr val="C0C0C0"/>
                  </a:outerShdw>
                </a:effectLst>
              </a:rPr>
              <a:t>      </a:t>
            </a:r>
            <a:r>
              <a:rPr lang="en-US" sz="2400" b="1" i="1" smtClean="0">
                <a:solidFill>
                  <a:srgbClr val="2274BE"/>
                </a:solidFill>
                <a:effectLst>
                  <a:outerShdw blurRad="38100" dist="38100" dir="2700000" algn="tl">
                    <a:srgbClr val="C0C0C0"/>
                  </a:outerShdw>
                </a:effectLst>
              </a:rPr>
              <a:t>Ingredients:</a:t>
            </a:r>
          </a:p>
          <a:p>
            <a:pPr>
              <a:lnSpc>
                <a:spcPct val="90000"/>
              </a:lnSpc>
            </a:pPr>
            <a:r>
              <a:rPr lang="en-US" sz="2400" smtClean="0"/>
              <a:t>3/4 cup sugar</a:t>
            </a:r>
          </a:p>
          <a:p>
            <a:pPr>
              <a:lnSpc>
                <a:spcPct val="90000"/>
              </a:lnSpc>
            </a:pPr>
            <a:r>
              <a:rPr lang="en-US" sz="2400" smtClean="0"/>
              <a:t>1/2 cup unsalted butter, room temperature</a:t>
            </a:r>
          </a:p>
          <a:p>
            <a:pPr>
              <a:lnSpc>
                <a:spcPct val="90000"/>
              </a:lnSpc>
            </a:pPr>
            <a:r>
              <a:rPr lang="en-US" sz="2400" smtClean="0"/>
              <a:t>8 ounces almond paste</a:t>
            </a:r>
          </a:p>
          <a:p>
            <a:pPr>
              <a:lnSpc>
                <a:spcPct val="90000"/>
              </a:lnSpc>
            </a:pPr>
            <a:r>
              <a:rPr lang="en-US" sz="2400" smtClean="0"/>
              <a:t>3 eggs</a:t>
            </a:r>
          </a:p>
          <a:p>
            <a:pPr>
              <a:lnSpc>
                <a:spcPct val="90000"/>
              </a:lnSpc>
            </a:pPr>
            <a:r>
              <a:rPr lang="en-US" sz="2400" smtClean="0"/>
              <a:t>1 tablespoon Amaretto</a:t>
            </a:r>
          </a:p>
          <a:p>
            <a:pPr>
              <a:lnSpc>
                <a:spcPct val="90000"/>
              </a:lnSpc>
            </a:pPr>
            <a:r>
              <a:rPr lang="en-US" sz="2400" smtClean="0"/>
              <a:t>1/4 teaspoon almond extract</a:t>
            </a:r>
          </a:p>
          <a:p>
            <a:pPr>
              <a:lnSpc>
                <a:spcPct val="90000"/>
              </a:lnSpc>
            </a:pPr>
            <a:r>
              <a:rPr lang="en-US" sz="2400" smtClean="0"/>
              <a:t>1/4 cup all-purpose flour</a:t>
            </a:r>
          </a:p>
          <a:p>
            <a:pPr>
              <a:lnSpc>
                <a:spcPct val="90000"/>
              </a:lnSpc>
            </a:pPr>
            <a:r>
              <a:rPr lang="en-US" sz="2400" smtClean="0"/>
              <a:t>1/2 teaspoon baking powder</a:t>
            </a:r>
          </a:p>
          <a:p>
            <a:pPr>
              <a:lnSpc>
                <a:spcPct val="90000"/>
              </a:lnSpc>
            </a:pPr>
            <a:r>
              <a:rPr lang="en-US" sz="2400" smtClean="0"/>
              <a:t>powdered sugar</a:t>
            </a:r>
          </a:p>
          <a:p>
            <a:pPr>
              <a:lnSpc>
                <a:spcPct val="90000"/>
              </a:lnSpc>
            </a:pPr>
            <a:r>
              <a:rPr lang="en-US" sz="2400" smtClean="0"/>
              <a:t>Raspberry Sauce or Blueberry Sauce</a:t>
            </a:r>
            <a:endParaRPr lang="ru-RU" sz="2400" smtClean="0"/>
          </a:p>
        </p:txBody>
      </p:sp>
    </p:spTree>
    <p:extLst>
      <p:ext uri="{BB962C8B-B14F-4D97-AF65-F5344CB8AC3E}">
        <p14:creationId xmlns:p14="http://schemas.microsoft.com/office/powerpoint/2010/main" val="1562072049"/>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body" idx="4294967295"/>
          </p:nvPr>
        </p:nvSpPr>
        <p:spPr>
          <a:xfrm>
            <a:off x="684213" y="1412875"/>
            <a:ext cx="7848600" cy="4648200"/>
          </a:xfrm>
        </p:spPr>
        <p:txBody>
          <a:bodyPr/>
          <a:lstStyle/>
          <a:p>
            <a:pPr>
              <a:lnSpc>
                <a:spcPct val="90000"/>
              </a:lnSpc>
              <a:buFontTx/>
              <a:buNone/>
            </a:pPr>
            <a:r>
              <a:rPr lang="ru-RU" b="1" smtClean="0"/>
              <a:t>      </a:t>
            </a:r>
            <a:r>
              <a:rPr lang="en-US" b="1" i="1" smtClean="0">
                <a:solidFill>
                  <a:srgbClr val="2274BE"/>
                </a:solidFill>
                <a:effectLst>
                  <a:outerShdw blurRad="38100" dist="38100" dir="2700000" algn="tl">
                    <a:srgbClr val="C0C0C0"/>
                  </a:outerShdw>
                </a:effectLst>
              </a:rPr>
              <a:t>Preparation:</a:t>
            </a:r>
          </a:p>
          <a:p>
            <a:pPr>
              <a:lnSpc>
                <a:spcPct val="90000"/>
              </a:lnSpc>
            </a:pPr>
            <a:r>
              <a:rPr lang="en-US" smtClean="0"/>
              <a:t>Combine sugar, butter and almond paste, blending well; beat in eggs, Amaretto, and almond extract. Gently stir in flour and baking powder, mixing just until blended. Pour batter into a greased and floured 8-inch round cake pan. Bake at 350° for 40 to 50 minutes,or until a wooden pick or cake tester inserted in center comes out clean. Invert onto a cake plate and sprinkle with powdered sugar. Make Berry Sauce or the Blueberry Sauce.</a:t>
            </a:r>
            <a:endParaRPr lang="ru-RU" smtClean="0"/>
          </a:p>
        </p:txBody>
      </p:sp>
    </p:spTree>
    <p:extLst>
      <p:ext uri="{BB962C8B-B14F-4D97-AF65-F5344CB8AC3E}">
        <p14:creationId xmlns:p14="http://schemas.microsoft.com/office/powerpoint/2010/main" val="902489186"/>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3"/>
          <p:cNvSpPr>
            <a:spLocks noGrp="1" noChangeArrowheads="1"/>
          </p:cNvSpPr>
          <p:nvPr>
            <p:ph type="body" idx="4294967295"/>
          </p:nvPr>
        </p:nvSpPr>
        <p:spPr>
          <a:xfrm>
            <a:off x="685800" y="1268413"/>
            <a:ext cx="7848600" cy="4857750"/>
          </a:xfrm>
        </p:spPr>
        <p:txBody>
          <a:bodyPr/>
          <a:lstStyle/>
          <a:p>
            <a:pPr>
              <a:lnSpc>
                <a:spcPct val="80000"/>
              </a:lnSpc>
              <a:buFontTx/>
              <a:buNone/>
            </a:pPr>
            <a:r>
              <a:rPr lang="ru-RU" sz="2000" b="1" smtClean="0"/>
              <a:t>       </a:t>
            </a:r>
            <a:r>
              <a:rPr lang="en-US" sz="2000" b="1" i="1" smtClean="0">
                <a:solidFill>
                  <a:srgbClr val="2274BE"/>
                </a:solidFill>
                <a:effectLst>
                  <a:outerShdw blurRad="38100" dist="38100" dir="2700000" algn="tl">
                    <a:srgbClr val="C0C0C0"/>
                  </a:outerShdw>
                </a:effectLst>
              </a:rPr>
              <a:t>Raspberry Sauce</a:t>
            </a:r>
            <a:r>
              <a:rPr lang="ru-RU" sz="2000" b="1" i="1" smtClean="0">
                <a:solidFill>
                  <a:srgbClr val="2274BE"/>
                </a:solidFill>
                <a:effectLst>
                  <a:outerShdw blurRad="38100" dist="38100" dir="2700000" algn="tl">
                    <a:srgbClr val="C0C0C0"/>
                  </a:outerShdw>
                </a:effectLst>
              </a:rPr>
              <a:t>:</a:t>
            </a:r>
            <a:r>
              <a:rPr lang="en-US" sz="2000" b="1" smtClean="0"/>
              <a:t> </a:t>
            </a:r>
            <a:endParaRPr lang="en-US" sz="2000" smtClean="0"/>
          </a:p>
          <a:p>
            <a:pPr>
              <a:lnSpc>
                <a:spcPct val="80000"/>
              </a:lnSpc>
            </a:pPr>
            <a:r>
              <a:rPr lang="en-US" sz="2000" smtClean="0"/>
              <a:t>2 cups fresh or 1 (12-ounce) package whole frozen red raspberries (or strawberries) </a:t>
            </a:r>
          </a:p>
          <a:p>
            <a:pPr>
              <a:lnSpc>
                <a:spcPct val="80000"/>
              </a:lnSpc>
            </a:pPr>
            <a:r>
              <a:rPr lang="en-US" sz="2000" smtClean="0"/>
              <a:t>2 tablespoons sugar, or to taste </a:t>
            </a:r>
          </a:p>
          <a:p>
            <a:pPr>
              <a:lnSpc>
                <a:spcPct val="80000"/>
              </a:lnSpc>
            </a:pPr>
            <a:r>
              <a:rPr lang="en-US" sz="2000" smtClean="0"/>
              <a:t>Combine sauce ingredients in a blender container and purée. Press through a sieve to remove seeds. Serve sauce over cake.</a:t>
            </a:r>
            <a:endParaRPr lang="en-US" sz="2000" b="1" smtClean="0"/>
          </a:p>
          <a:p>
            <a:pPr>
              <a:lnSpc>
                <a:spcPct val="80000"/>
              </a:lnSpc>
              <a:buFontTx/>
              <a:buNone/>
            </a:pPr>
            <a:r>
              <a:rPr lang="ru-RU" sz="2000" b="1" smtClean="0"/>
              <a:t>        </a:t>
            </a:r>
            <a:r>
              <a:rPr lang="en-US" sz="2000" b="1" i="1" smtClean="0">
                <a:solidFill>
                  <a:srgbClr val="2274BE"/>
                </a:solidFill>
                <a:effectLst>
                  <a:outerShdw blurRad="38100" dist="38100" dir="2700000" algn="tl">
                    <a:srgbClr val="C0C0C0"/>
                  </a:outerShdw>
                </a:effectLst>
              </a:rPr>
              <a:t>Fresh Blueberry Sauce</a:t>
            </a:r>
            <a:r>
              <a:rPr lang="ru-RU" sz="2000" b="1" i="1" smtClean="0">
                <a:solidFill>
                  <a:srgbClr val="2274BE"/>
                </a:solidFill>
                <a:effectLst>
                  <a:outerShdw blurRad="38100" dist="38100" dir="2700000" algn="tl">
                    <a:srgbClr val="C0C0C0"/>
                  </a:outerShdw>
                </a:effectLst>
              </a:rPr>
              <a:t>:</a:t>
            </a:r>
            <a:endParaRPr lang="en-US" sz="2000" b="1" i="1" smtClean="0">
              <a:solidFill>
                <a:srgbClr val="2274BE"/>
              </a:solidFill>
              <a:effectLst>
                <a:outerShdw blurRad="38100" dist="38100" dir="2700000" algn="tl">
                  <a:srgbClr val="C0C0C0"/>
                </a:outerShdw>
              </a:effectLst>
            </a:endParaRPr>
          </a:p>
          <a:p>
            <a:pPr>
              <a:lnSpc>
                <a:spcPct val="80000"/>
              </a:lnSpc>
            </a:pPr>
            <a:r>
              <a:rPr lang="en-US" sz="2000" smtClean="0"/>
              <a:t>2 cups fresh blueberries </a:t>
            </a:r>
          </a:p>
          <a:p>
            <a:pPr>
              <a:lnSpc>
                <a:spcPct val="80000"/>
              </a:lnSpc>
            </a:pPr>
            <a:r>
              <a:rPr lang="en-US" sz="2000" smtClean="0"/>
              <a:t>1/3 cup sugar </a:t>
            </a:r>
          </a:p>
          <a:p>
            <a:pPr>
              <a:lnSpc>
                <a:spcPct val="80000"/>
              </a:lnSpc>
            </a:pPr>
            <a:r>
              <a:rPr lang="en-US" sz="2000" smtClean="0"/>
              <a:t>1 tablespoon fresh lemon juice </a:t>
            </a:r>
          </a:p>
          <a:p>
            <a:pPr>
              <a:lnSpc>
                <a:spcPct val="80000"/>
              </a:lnSpc>
            </a:pPr>
            <a:r>
              <a:rPr lang="en-US" sz="2000" smtClean="0"/>
              <a:t>1/4 teaspoon salt </a:t>
            </a:r>
          </a:p>
          <a:p>
            <a:pPr>
              <a:lnSpc>
                <a:spcPct val="80000"/>
              </a:lnSpc>
            </a:pPr>
            <a:r>
              <a:rPr lang="en-US" sz="2000" smtClean="0"/>
              <a:t>1/2 teaspoon vanilla extract </a:t>
            </a:r>
          </a:p>
          <a:p>
            <a:pPr>
              <a:lnSpc>
                <a:spcPct val="80000"/>
              </a:lnSpc>
            </a:pPr>
            <a:r>
              <a:rPr lang="en-US" sz="2000" smtClean="0"/>
              <a:t>Wash and crush blueberries; add sugar, lemon juice and salt. Mix well. In a small saucepan, bring blueberry mixture to a boil; boil 1 minute. Add vanilla. Chill. Serve over puddings, cake, or ice cream.</a:t>
            </a:r>
            <a:endParaRPr lang="ru-RU" sz="2000" smtClean="0"/>
          </a:p>
        </p:txBody>
      </p:sp>
      <p:pic>
        <p:nvPicPr>
          <p:cNvPr id="47108" name="Picture 4" descr="GermanChocolateCak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288" y="0"/>
            <a:ext cx="1763712" cy="2205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0657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245708" y="1124744"/>
            <a:ext cx="3816424" cy="1559401"/>
          </a:xfrm>
          <a:prstGeom prst="rect">
            <a:avLst/>
          </a:prstGeom>
          <a:noFill/>
        </p:spPr>
        <p:txBody>
          <a:bodyPr wrap="square" rtlCol="0">
            <a:spAutoFit/>
          </a:bodyPr>
          <a:lstStyle/>
          <a:p>
            <a:pPr algn="ctr">
              <a:lnSpc>
                <a:spcPct val="115000"/>
              </a:lnSpc>
              <a:spcAft>
                <a:spcPts val="1000"/>
              </a:spcAft>
            </a:pPr>
            <a:r>
              <a:rPr lang="en-US" b="1" i="1" dirty="0" smtClean="0">
                <a:solidFill>
                  <a:prstClr val="white"/>
                </a:solidFill>
              </a:rPr>
              <a:t>Paper streamer</a:t>
            </a:r>
            <a:r>
              <a:rPr lang="en-US" dirty="0" smtClean="0">
                <a:solidFill>
                  <a:prstClr val="white"/>
                </a:solidFill>
              </a:rPr>
              <a:t>  </a:t>
            </a:r>
            <a:r>
              <a:rPr lang="ru-RU" dirty="0" smtClean="0">
                <a:solidFill>
                  <a:prstClr val="white"/>
                </a:solidFill>
              </a:rPr>
              <a:t>-</a:t>
            </a:r>
            <a:r>
              <a:rPr lang="en-US" sz="2400" dirty="0">
                <a:solidFill>
                  <a:prstClr val="white"/>
                </a:solidFill>
                <a:latin typeface="Calibri"/>
                <a:ea typeface="Calibri"/>
                <a:cs typeface="Times New Roman"/>
              </a:rPr>
              <a:t> a </a:t>
            </a:r>
            <a:r>
              <a:rPr lang="en-US" b="1" i="1" dirty="0">
                <a:solidFill>
                  <a:prstClr val="white"/>
                </a:solidFill>
                <a:latin typeface="Times New Roman"/>
                <a:ea typeface="Calibri"/>
                <a:cs typeface="Times New Roman"/>
              </a:rPr>
              <a:t>long strip of cloth or paper used for decoration or advertising</a:t>
            </a:r>
            <a:endParaRPr lang="ru-RU" sz="2400" dirty="0">
              <a:solidFill>
                <a:prstClr val="white"/>
              </a:solidFill>
              <a:latin typeface="Calibri"/>
              <a:ea typeface="Calibri"/>
              <a:cs typeface="Times New Roman"/>
            </a:endParaRPr>
          </a:p>
          <a:p>
            <a:r>
              <a:rPr lang="en-US" dirty="0" smtClean="0">
                <a:solidFill>
                  <a:prstClr val="white"/>
                </a:solidFill>
              </a:rPr>
              <a:t>  </a:t>
            </a:r>
            <a:endParaRPr lang="ru-RU" dirty="0">
              <a:solidFill>
                <a:prstClr val="white"/>
              </a:solidFill>
            </a:endParaRPr>
          </a:p>
        </p:txBody>
      </p:sp>
    </p:spTree>
    <p:extLst>
      <p:ext uri="{BB962C8B-B14F-4D97-AF65-F5344CB8AC3E}">
        <p14:creationId xmlns:p14="http://schemas.microsoft.com/office/powerpoint/2010/main" val="246702930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idx="4294967295"/>
          </p:nvPr>
        </p:nvSpPr>
        <p:spPr>
          <a:xfrm>
            <a:off x="457200" y="188913"/>
            <a:ext cx="8229600" cy="863600"/>
          </a:xfrm>
        </p:spPr>
        <p:txBody>
          <a:bodyPr/>
          <a:lstStyle/>
          <a:p>
            <a:r>
              <a:rPr lang="en-US" b="1" i="1" smtClean="0">
                <a:solidFill>
                  <a:srgbClr val="3DBF33"/>
                </a:solidFill>
                <a:effectLst>
                  <a:outerShdw blurRad="38100" dist="38100" dir="2700000" algn="tl">
                    <a:srgbClr val="C0C0C0"/>
                  </a:outerShdw>
                </a:effectLst>
              </a:rPr>
              <a:t>Easter eggs</a:t>
            </a:r>
            <a:endParaRPr lang="ru-RU" b="1" i="1" smtClean="0">
              <a:solidFill>
                <a:srgbClr val="3DBF33"/>
              </a:solidFill>
              <a:effectLst>
                <a:outerShdw blurRad="38100" dist="38100" dir="2700000" algn="tl">
                  <a:srgbClr val="C0C0C0"/>
                </a:outerShdw>
              </a:effectLst>
            </a:endParaRPr>
          </a:p>
        </p:txBody>
      </p:sp>
      <p:sp>
        <p:nvSpPr>
          <p:cNvPr id="48131" name="Rectangle 3"/>
          <p:cNvSpPr>
            <a:spLocks noGrp="1" noChangeArrowheads="1"/>
          </p:cNvSpPr>
          <p:nvPr>
            <p:ph type="body" idx="4294967295"/>
          </p:nvPr>
        </p:nvSpPr>
        <p:spPr>
          <a:xfrm>
            <a:off x="685800" y="1557338"/>
            <a:ext cx="7848600" cy="4568825"/>
          </a:xfrm>
        </p:spPr>
        <p:txBody>
          <a:bodyPr/>
          <a:lstStyle/>
          <a:p>
            <a:pPr algn="ctr">
              <a:buFontTx/>
              <a:buNone/>
            </a:pPr>
            <a:r>
              <a:rPr lang="en-US" smtClean="0"/>
              <a:t>Easter eggs are special eggs that are often given to celebrate Easter or springtime. Easter eggs are common during Eastertide as they symbolize the empty tomb of Jesus. Though an egg appears to be like the stone of a tomb, a bird hatches from it with life; similarly, the Easter egg, for Christians, is a reminder that Jesus rose from the grave, and that those who believe will also experience eternal life.</a:t>
            </a:r>
            <a:endParaRPr lang="ru-RU" smtClean="0"/>
          </a:p>
        </p:txBody>
      </p:sp>
    </p:spTree>
    <p:extLst>
      <p:ext uri="{BB962C8B-B14F-4D97-AF65-F5344CB8AC3E}">
        <p14:creationId xmlns:p14="http://schemas.microsoft.com/office/powerpoint/2010/main" val="245395017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descr="251K8E0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5088"/>
            <a:ext cx="9144000" cy="6923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51292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468313" y="260350"/>
            <a:ext cx="8229600" cy="647700"/>
          </a:xfrm>
        </p:spPr>
        <p:txBody>
          <a:bodyPr/>
          <a:lstStyle/>
          <a:p>
            <a:r>
              <a:rPr lang="en-US" sz="3600" b="1" i="1" smtClean="0">
                <a:solidFill>
                  <a:srgbClr val="DF2213"/>
                </a:solidFill>
                <a:effectLst>
                  <a:outerShdw blurRad="38100" dist="38100" dir="2700000" algn="tl">
                    <a:srgbClr val="C0C0C0"/>
                  </a:outerShdw>
                </a:effectLst>
              </a:rPr>
              <a:t>Recipe</a:t>
            </a:r>
            <a:endParaRPr lang="ru-RU" sz="3600" b="1" i="1" smtClean="0">
              <a:solidFill>
                <a:srgbClr val="DF2213"/>
              </a:solidFill>
              <a:effectLst>
                <a:outerShdw blurRad="38100" dist="38100" dir="2700000" algn="tl">
                  <a:srgbClr val="C0C0C0"/>
                </a:outerShdw>
              </a:effectLst>
            </a:endParaRPr>
          </a:p>
        </p:txBody>
      </p:sp>
      <p:sp>
        <p:nvSpPr>
          <p:cNvPr id="50179" name="Rectangle 3"/>
          <p:cNvSpPr>
            <a:spLocks noGrp="1" noChangeArrowheads="1"/>
          </p:cNvSpPr>
          <p:nvPr>
            <p:ph type="body" idx="4294967295"/>
          </p:nvPr>
        </p:nvSpPr>
        <p:spPr>
          <a:xfrm>
            <a:off x="685800" y="1557338"/>
            <a:ext cx="7848600" cy="4568825"/>
          </a:xfrm>
        </p:spPr>
        <p:txBody>
          <a:bodyPr/>
          <a:lstStyle/>
          <a:p>
            <a:pPr>
              <a:lnSpc>
                <a:spcPct val="90000"/>
              </a:lnSpc>
              <a:buFontTx/>
              <a:buNone/>
            </a:pPr>
            <a:r>
              <a:rPr lang="ru-RU" sz="2400" b="1" i="1" smtClean="0"/>
              <a:t>       </a:t>
            </a:r>
            <a:r>
              <a:rPr lang="en-US" sz="2400" b="1" i="1" smtClean="0">
                <a:solidFill>
                  <a:srgbClr val="2274BE"/>
                </a:solidFill>
                <a:effectLst>
                  <a:outerShdw blurRad="38100" dist="38100" dir="2700000" algn="tl">
                    <a:srgbClr val="C0C0C0"/>
                  </a:outerShdw>
                </a:effectLst>
              </a:rPr>
              <a:t>Ingredients</a:t>
            </a:r>
            <a:r>
              <a:rPr lang="ru-RU" sz="2400" b="1" i="1" smtClean="0">
                <a:solidFill>
                  <a:srgbClr val="2274BE"/>
                </a:solidFill>
                <a:effectLst>
                  <a:outerShdw blurRad="38100" dist="38100" dir="2700000" algn="tl">
                    <a:srgbClr val="C0C0C0"/>
                  </a:outerShdw>
                </a:effectLst>
              </a:rPr>
              <a:t>:</a:t>
            </a:r>
            <a:endParaRPr lang="en-US" sz="2400" b="1" i="1" smtClean="0">
              <a:solidFill>
                <a:srgbClr val="2274BE"/>
              </a:solidFill>
              <a:effectLst>
                <a:outerShdw blurRad="38100" dist="38100" dir="2700000" algn="tl">
                  <a:srgbClr val="C0C0C0"/>
                </a:outerShdw>
              </a:effectLst>
            </a:endParaRPr>
          </a:p>
          <a:p>
            <a:pPr>
              <a:lnSpc>
                <a:spcPct val="90000"/>
              </a:lnSpc>
            </a:pPr>
            <a:r>
              <a:rPr lang="en-US" sz="2400" smtClean="0"/>
              <a:t>Easter Eggs (see Vanilla Variation):</a:t>
            </a:r>
          </a:p>
          <a:p>
            <a:pPr>
              <a:lnSpc>
                <a:spcPct val="90000"/>
              </a:lnSpc>
            </a:pPr>
            <a:r>
              <a:rPr lang="en-US" sz="2400" smtClean="0"/>
              <a:t>1/3  cup butter or margarine</a:t>
            </a:r>
          </a:p>
          <a:p>
            <a:pPr>
              <a:lnSpc>
                <a:spcPct val="90000"/>
              </a:lnSpc>
            </a:pPr>
            <a:r>
              <a:rPr lang="en-US" sz="2400" smtClean="0"/>
              <a:t>1  package (about 3 ounces, 4 servings) chocolate pudding and pie filling mix (not instant)</a:t>
            </a:r>
          </a:p>
          <a:p>
            <a:pPr>
              <a:lnSpc>
                <a:spcPct val="90000"/>
              </a:lnSpc>
            </a:pPr>
            <a:r>
              <a:rPr lang="en-US" sz="2400" smtClean="0"/>
              <a:t>1/4  cup milk</a:t>
            </a:r>
          </a:p>
          <a:p>
            <a:pPr>
              <a:lnSpc>
                <a:spcPct val="90000"/>
              </a:lnSpc>
            </a:pPr>
            <a:r>
              <a:rPr lang="en-US" sz="2400" smtClean="0"/>
              <a:t>1/8  teaspoon almond extract</a:t>
            </a:r>
          </a:p>
          <a:p>
            <a:pPr>
              <a:lnSpc>
                <a:spcPct val="90000"/>
              </a:lnSpc>
            </a:pPr>
            <a:r>
              <a:rPr lang="en-US" sz="2400" smtClean="0"/>
              <a:t>1-3/4  cups powdered sugar</a:t>
            </a:r>
          </a:p>
          <a:p>
            <a:pPr>
              <a:lnSpc>
                <a:spcPct val="90000"/>
              </a:lnSpc>
            </a:pPr>
            <a:r>
              <a:rPr lang="en-US" sz="2400" smtClean="0"/>
              <a:t>1/2  cup finely ground blanched almonds</a:t>
            </a:r>
            <a:endParaRPr lang="ru-RU" sz="2400" smtClean="0"/>
          </a:p>
        </p:txBody>
      </p:sp>
    </p:spTree>
    <p:extLst>
      <p:ext uri="{BB962C8B-B14F-4D97-AF65-F5344CB8AC3E}">
        <p14:creationId xmlns:p14="http://schemas.microsoft.com/office/powerpoint/2010/main" val="411066619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7" name="Picture 7" descr="da61a5ec410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16300"/>
            <a:ext cx="4608513" cy="3441700"/>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scr_090414-O-9999X-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16463" cy="3536950"/>
          </a:xfrm>
          <a:prstGeom prst="rect">
            <a:avLst/>
          </a:prstGeom>
          <a:noFill/>
          <a:extLst>
            <a:ext uri="{909E8E84-426E-40DD-AFC4-6F175D3DCCD1}">
              <a14:hiddenFill xmlns:a14="http://schemas.microsoft.com/office/drawing/2010/main">
                <a:solidFill>
                  <a:srgbClr val="FFFFFF"/>
                </a:solidFill>
              </a14:hiddenFill>
            </a:ext>
          </a:extLst>
        </p:spPr>
      </p:pic>
      <p:pic>
        <p:nvPicPr>
          <p:cNvPr id="51208" name="Picture 8" descr="AwLWFhMD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5575" y="0"/>
            <a:ext cx="5178425" cy="3884613"/>
          </a:xfrm>
          <a:prstGeom prst="rect">
            <a:avLst/>
          </a:prstGeom>
          <a:noFill/>
          <a:extLst>
            <a:ext uri="{909E8E84-426E-40DD-AFC4-6F175D3DCCD1}">
              <a14:hiddenFill xmlns:a14="http://schemas.microsoft.com/office/drawing/2010/main">
                <a:solidFill>
                  <a:srgbClr val="FFFFFF"/>
                </a:solidFill>
              </a14:hiddenFill>
            </a:ext>
          </a:extLst>
        </p:spPr>
      </p:pic>
      <p:pic>
        <p:nvPicPr>
          <p:cNvPr id="51206" name="Picture 6" descr="po1maw1q1wr97h"/>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0" y="0"/>
            <a:ext cx="15240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51205" name="Picture 5" descr="161301489_7900cf1712_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2475" y="2952750"/>
            <a:ext cx="5851525"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91353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457200" y="188913"/>
            <a:ext cx="8229600" cy="936625"/>
          </a:xfrm>
        </p:spPr>
        <p:txBody>
          <a:bodyPr/>
          <a:lstStyle/>
          <a:p>
            <a:r>
              <a:rPr lang="en-US" b="1" i="1" smtClean="0">
                <a:solidFill>
                  <a:srgbClr val="3DBF33"/>
                </a:solidFill>
                <a:effectLst>
                  <a:outerShdw blurRad="38100" dist="38100" dir="2700000" algn="tl">
                    <a:srgbClr val="C0C0C0"/>
                  </a:outerShdw>
                </a:effectLst>
              </a:rPr>
              <a:t>The Thanksgiving turkey</a:t>
            </a:r>
            <a:endParaRPr lang="ru-RU" b="1" i="1" smtClean="0">
              <a:solidFill>
                <a:srgbClr val="3DBF33"/>
              </a:solidFill>
              <a:effectLst>
                <a:outerShdw blurRad="38100" dist="38100" dir="2700000" algn="tl">
                  <a:srgbClr val="C0C0C0"/>
                </a:outerShdw>
              </a:effectLst>
            </a:endParaRPr>
          </a:p>
        </p:txBody>
      </p:sp>
      <p:sp>
        <p:nvSpPr>
          <p:cNvPr id="52227" name="Rectangle 3"/>
          <p:cNvSpPr>
            <a:spLocks noGrp="1" noChangeArrowheads="1"/>
          </p:cNvSpPr>
          <p:nvPr>
            <p:ph type="body" idx="4294967295"/>
          </p:nvPr>
        </p:nvSpPr>
        <p:spPr>
          <a:xfrm>
            <a:off x="539750" y="1484313"/>
            <a:ext cx="7993063" cy="4641850"/>
          </a:xfrm>
        </p:spPr>
        <p:txBody>
          <a:bodyPr/>
          <a:lstStyle/>
          <a:p>
            <a:pPr algn="ctr">
              <a:lnSpc>
                <a:spcPct val="90000"/>
              </a:lnSpc>
              <a:buFontTx/>
              <a:buNone/>
            </a:pPr>
            <a:r>
              <a:rPr lang="en-US" sz="2400" smtClean="0"/>
              <a:t>Thanksgiving Day falls on the third Thursday in the month of November and every American family cooks a hearty dinner to celebrate the occasion. There are any amount of turkey recipes for thanksgiving but many people love the traditional roast turkey dinner. </a:t>
            </a:r>
          </a:p>
          <a:p>
            <a:pPr algn="ctr">
              <a:lnSpc>
                <a:spcPct val="90000"/>
              </a:lnSpc>
              <a:buFontTx/>
              <a:buNone/>
            </a:pPr>
            <a:r>
              <a:rPr lang="en-US" sz="2400" smtClean="0"/>
              <a:t>Thanksgiving wouldn’t be the same without the large roast turkey accompanied by some of the most popular autumn vegetables. Hosting a Thanksgiving dinner can be nerve wracking and many amateur cooks look out for tried and tested turkey recipes for thanksgiving. A twelve pound turkey should render ten to twelve hearty portions and a fresh bird always seems to taste a little better than a frozen one.</a:t>
            </a:r>
            <a:endParaRPr lang="ru-RU" sz="2400" smtClean="0"/>
          </a:p>
        </p:txBody>
      </p:sp>
    </p:spTree>
    <p:extLst>
      <p:ext uri="{BB962C8B-B14F-4D97-AF65-F5344CB8AC3E}">
        <p14:creationId xmlns:p14="http://schemas.microsoft.com/office/powerpoint/2010/main" val="133130357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Grp="1" noChangeArrowheads="1"/>
          </p:cNvSpPr>
          <p:nvPr>
            <p:ph type="body" idx="4294967295"/>
          </p:nvPr>
        </p:nvSpPr>
        <p:spPr>
          <a:xfrm>
            <a:off x="685800" y="1557338"/>
            <a:ext cx="7848600" cy="4568825"/>
          </a:xfrm>
        </p:spPr>
        <p:txBody>
          <a:bodyPr/>
          <a:lstStyle/>
          <a:p>
            <a:pPr>
              <a:lnSpc>
                <a:spcPct val="90000"/>
              </a:lnSpc>
              <a:buFontTx/>
              <a:buNone/>
            </a:pPr>
            <a:r>
              <a:rPr lang="ru-RU" sz="1800" b="1" i="1" smtClean="0">
                <a:solidFill>
                  <a:srgbClr val="2274BE"/>
                </a:solidFill>
                <a:effectLst>
                  <a:outerShdw blurRad="38100" dist="38100" dir="2700000" algn="tl">
                    <a:srgbClr val="C0C0C0"/>
                  </a:outerShdw>
                </a:effectLst>
              </a:rPr>
              <a:t>        </a:t>
            </a:r>
            <a:r>
              <a:rPr lang="en-US" sz="1800" b="1" i="1" smtClean="0">
                <a:solidFill>
                  <a:srgbClr val="2274BE"/>
                </a:solidFill>
                <a:effectLst>
                  <a:outerShdw blurRad="38100" dist="38100" dir="2700000" algn="tl">
                    <a:srgbClr val="C0C0C0"/>
                  </a:outerShdw>
                </a:effectLst>
              </a:rPr>
              <a:t>INGREDIENTS:</a:t>
            </a:r>
          </a:p>
          <a:p>
            <a:pPr>
              <a:lnSpc>
                <a:spcPct val="90000"/>
              </a:lnSpc>
            </a:pPr>
            <a:r>
              <a:rPr lang="en-US" sz="1800" smtClean="0"/>
              <a:t>One twelve pound turkey-fresh if possible</a:t>
            </a:r>
          </a:p>
          <a:p>
            <a:pPr>
              <a:lnSpc>
                <a:spcPct val="90000"/>
              </a:lnSpc>
            </a:pPr>
            <a:r>
              <a:rPr lang="en-US" sz="1800" smtClean="0"/>
              <a:t>Salt</a:t>
            </a:r>
          </a:p>
          <a:p>
            <a:pPr>
              <a:lnSpc>
                <a:spcPct val="90000"/>
              </a:lnSpc>
            </a:pPr>
            <a:r>
              <a:rPr lang="en-US" sz="1800" smtClean="0"/>
              <a:t>Black pepper</a:t>
            </a:r>
          </a:p>
          <a:p>
            <a:pPr>
              <a:lnSpc>
                <a:spcPct val="90000"/>
              </a:lnSpc>
            </a:pPr>
            <a:r>
              <a:rPr lang="en-US" sz="1800" smtClean="0"/>
              <a:t>A handful of fresh parsley</a:t>
            </a:r>
          </a:p>
          <a:p>
            <a:pPr>
              <a:lnSpc>
                <a:spcPct val="90000"/>
              </a:lnSpc>
            </a:pPr>
            <a:r>
              <a:rPr lang="en-US" sz="1800" smtClean="0"/>
              <a:t>A few sprigs of fresh Thyme</a:t>
            </a:r>
          </a:p>
          <a:p>
            <a:pPr>
              <a:lnSpc>
                <a:spcPct val="90000"/>
              </a:lnSpc>
            </a:pPr>
            <a:r>
              <a:rPr lang="en-US" sz="1800" smtClean="0"/>
              <a:t>One medium sized onion</a:t>
            </a:r>
          </a:p>
          <a:p>
            <a:pPr>
              <a:lnSpc>
                <a:spcPct val="90000"/>
              </a:lnSpc>
            </a:pPr>
            <a:r>
              <a:rPr lang="en-US" sz="1800" smtClean="0"/>
              <a:t>A half a cup of salted butter</a:t>
            </a:r>
          </a:p>
          <a:p>
            <a:pPr>
              <a:lnSpc>
                <a:spcPct val="90000"/>
              </a:lnSpc>
            </a:pPr>
            <a:r>
              <a:rPr lang="en-US" sz="1800" smtClean="0"/>
              <a:t>Olive oil</a:t>
            </a:r>
          </a:p>
          <a:p>
            <a:pPr>
              <a:lnSpc>
                <a:spcPct val="90000"/>
              </a:lnSpc>
            </a:pPr>
            <a:r>
              <a:rPr lang="en-US" sz="1800" smtClean="0"/>
              <a:t>A length of string</a:t>
            </a:r>
          </a:p>
          <a:p>
            <a:pPr>
              <a:lnSpc>
                <a:spcPct val="90000"/>
              </a:lnSpc>
            </a:pPr>
            <a:r>
              <a:rPr lang="en-US" sz="1800" smtClean="0"/>
              <a:t>Tinfoil</a:t>
            </a:r>
            <a:endParaRPr lang="ru-RU" sz="1800" smtClean="0"/>
          </a:p>
        </p:txBody>
      </p:sp>
      <p:pic>
        <p:nvPicPr>
          <p:cNvPr id="53252" name="Picture 4" descr="7887cfee10c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175" y="3182938"/>
            <a:ext cx="5076825" cy="3675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663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9" name="Picture 7" descr="BT0809H_roasted-thanksgiving-turkey_s4x3_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33825"/>
            <a:ext cx="4356100" cy="2924175"/>
          </a:xfrm>
          <a:prstGeom prst="rect">
            <a:avLst/>
          </a:prstGeom>
          <a:noFill/>
          <a:extLst>
            <a:ext uri="{909E8E84-426E-40DD-AFC4-6F175D3DCCD1}">
              <a14:hiddenFill xmlns:a14="http://schemas.microsoft.com/office/drawing/2010/main">
                <a:solidFill>
                  <a:srgbClr val="FFFFFF"/>
                </a:solidFill>
              </a14:hiddenFill>
            </a:ext>
          </a:extLst>
        </p:spPr>
      </p:pic>
      <p:pic>
        <p:nvPicPr>
          <p:cNvPr id="54277" name="Picture 5" descr="4170-573x4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6175" y="0"/>
            <a:ext cx="5457825" cy="4276725"/>
          </a:xfrm>
          <a:prstGeom prst="rect">
            <a:avLst/>
          </a:prstGeom>
          <a:noFill/>
          <a:extLst>
            <a:ext uri="{909E8E84-426E-40DD-AFC4-6F175D3DCCD1}">
              <a14:hiddenFill xmlns:a14="http://schemas.microsoft.com/office/drawing/2010/main">
                <a:solidFill>
                  <a:srgbClr val="FFFFFF"/>
                </a:solidFill>
              </a14:hiddenFill>
            </a:ext>
          </a:extLst>
        </p:spPr>
      </p:pic>
      <p:pic>
        <p:nvPicPr>
          <p:cNvPr id="54278" name="Picture 6" descr="196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3860800"/>
            <a:ext cx="5076825" cy="2997200"/>
          </a:xfrm>
          <a:prstGeom prst="rect">
            <a:avLst/>
          </a:prstGeom>
          <a:noFill/>
          <a:extLst>
            <a:ext uri="{909E8E84-426E-40DD-AFC4-6F175D3DCCD1}">
              <a14:hiddenFill xmlns:a14="http://schemas.microsoft.com/office/drawing/2010/main">
                <a:solidFill>
                  <a:srgbClr val="FFFFFF"/>
                </a:solidFill>
              </a14:hiddenFill>
            </a:ext>
          </a:extLst>
        </p:spPr>
      </p:pic>
      <p:pic>
        <p:nvPicPr>
          <p:cNvPr id="54276" name="Picture 4" descr="123a04a-pavo1480x48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572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093453"/>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457200" y="333375"/>
            <a:ext cx="8229600" cy="792163"/>
          </a:xfrm>
        </p:spPr>
        <p:txBody>
          <a:bodyPr/>
          <a:lstStyle/>
          <a:p>
            <a:r>
              <a:rPr lang="en-US" b="1" i="1" smtClean="0">
                <a:solidFill>
                  <a:srgbClr val="3DBF33"/>
                </a:solidFill>
                <a:effectLst>
                  <a:outerShdw blurRad="38100" dist="38100" dir="2700000" algn="tl">
                    <a:srgbClr val="C0C0C0"/>
                  </a:outerShdw>
                </a:effectLst>
              </a:rPr>
              <a:t>Pumpkin pie</a:t>
            </a:r>
            <a:endParaRPr lang="ru-RU" b="1" i="1" smtClean="0">
              <a:solidFill>
                <a:srgbClr val="3DBF33"/>
              </a:solidFill>
              <a:effectLst>
                <a:outerShdw blurRad="38100" dist="38100" dir="2700000" algn="tl">
                  <a:srgbClr val="C0C0C0"/>
                </a:outerShdw>
              </a:effectLst>
            </a:endParaRPr>
          </a:p>
        </p:txBody>
      </p:sp>
      <p:sp>
        <p:nvSpPr>
          <p:cNvPr id="55299" name="Rectangle 3"/>
          <p:cNvSpPr>
            <a:spLocks noGrp="1" noChangeArrowheads="1"/>
          </p:cNvSpPr>
          <p:nvPr>
            <p:ph type="body" idx="4294967295"/>
          </p:nvPr>
        </p:nvSpPr>
        <p:spPr>
          <a:xfrm>
            <a:off x="685800" y="1557338"/>
            <a:ext cx="7848600" cy="4568825"/>
          </a:xfrm>
        </p:spPr>
        <p:txBody>
          <a:bodyPr/>
          <a:lstStyle/>
          <a:p>
            <a:pPr algn="ctr">
              <a:lnSpc>
                <a:spcPct val="90000"/>
              </a:lnSpc>
              <a:buFontTx/>
              <a:buNone/>
            </a:pPr>
            <a:r>
              <a:rPr lang="en-US" sz="2400" smtClean="0"/>
              <a:t>Pumpkin pie is a traditional sweet dessert, often eaten during the fall and early winter, especially for Thanksgiving and Christmas in the United States and Canada. The pumpkin is a symbol of harvest time and featured also at Halloween.</a:t>
            </a:r>
          </a:p>
          <a:p>
            <a:pPr algn="ctr">
              <a:lnSpc>
                <a:spcPct val="90000"/>
              </a:lnSpc>
              <a:buFontTx/>
              <a:buNone/>
            </a:pPr>
            <a:r>
              <a:rPr lang="en-US" sz="2400" smtClean="0"/>
              <a:t>The pie consists of a pumpkin-based custard, ranging in color from orange to brown, baked in a single pie shell, rarely with a top crust. The pie is generally flavored with nutmeg, cinnamon, cloves, and ginger.</a:t>
            </a:r>
          </a:p>
          <a:p>
            <a:pPr algn="ctr">
              <a:lnSpc>
                <a:spcPct val="90000"/>
              </a:lnSpc>
              <a:buFontTx/>
              <a:buNone/>
            </a:pPr>
            <a:r>
              <a:rPr lang="en-US" sz="2400" smtClean="0"/>
              <a:t>This pie is often made from canned pumpkin or packaged pumpkin pie filling (spices included); this is a seasonal product available in bakeries and grocery stores, although it is possible to find year-round.</a:t>
            </a:r>
            <a:endParaRPr lang="ru-RU" sz="2400" smtClean="0"/>
          </a:p>
        </p:txBody>
      </p:sp>
    </p:spTree>
    <p:extLst>
      <p:ext uri="{BB962C8B-B14F-4D97-AF65-F5344CB8AC3E}">
        <p14:creationId xmlns:p14="http://schemas.microsoft.com/office/powerpoint/2010/main" val="57003312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800px-Pumpkin_Pi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95167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p:cNvSpPr>
            <a:spLocks noGrp="1" noChangeArrowheads="1"/>
          </p:cNvSpPr>
          <p:nvPr>
            <p:ph type="title" idx="4294967295"/>
          </p:nvPr>
        </p:nvSpPr>
        <p:spPr>
          <a:xfrm>
            <a:off x="457200" y="260350"/>
            <a:ext cx="8229600" cy="865188"/>
          </a:xfrm>
        </p:spPr>
        <p:txBody>
          <a:bodyPr/>
          <a:lstStyle/>
          <a:p>
            <a:r>
              <a:rPr lang="en-US" b="1" i="1" smtClean="0">
                <a:solidFill>
                  <a:srgbClr val="DF2213"/>
                </a:solidFill>
                <a:effectLst>
                  <a:outerShdw blurRad="38100" dist="38100" dir="2700000" algn="tl">
                    <a:srgbClr val="C0C0C0"/>
                  </a:outerShdw>
                </a:effectLst>
              </a:rPr>
              <a:t>Recipe</a:t>
            </a:r>
            <a:endParaRPr lang="ru-RU" b="1" i="1" smtClean="0">
              <a:solidFill>
                <a:srgbClr val="DF2213"/>
              </a:solidFill>
              <a:effectLst>
                <a:outerShdw blurRad="38100" dist="38100" dir="2700000" algn="tl">
                  <a:srgbClr val="C0C0C0"/>
                </a:outerShdw>
              </a:effectLst>
            </a:endParaRPr>
          </a:p>
        </p:txBody>
      </p:sp>
      <p:sp>
        <p:nvSpPr>
          <p:cNvPr id="57347" name="Rectangle 3"/>
          <p:cNvSpPr>
            <a:spLocks noGrp="1" noChangeArrowheads="1"/>
          </p:cNvSpPr>
          <p:nvPr>
            <p:ph type="body" idx="4294967295"/>
          </p:nvPr>
        </p:nvSpPr>
        <p:spPr>
          <a:xfrm>
            <a:off x="827088" y="1341438"/>
            <a:ext cx="7273925" cy="4784725"/>
          </a:xfrm>
        </p:spPr>
        <p:txBody>
          <a:bodyPr/>
          <a:lstStyle/>
          <a:p>
            <a:pPr>
              <a:lnSpc>
                <a:spcPct val="80000"/>
              </a:lnSpc>
              <a:buFontTx/>
              <a:buNone/>
            </a:pPr>
            <a:r>
              <a:rPr lang="en-US" sz="1400" b="1" smtClean="0"/>
              <a:t>          </a:t>
            </a:r>
            <a:r>
              <a:rPr lang="en-US" sz="1400" b="1" i="1" smtClean="0">
                <a:solidFill>
                  <a:srgbClr val="2274BE"/>
                </a:solidFill>
                <a:effectLst>
                  <a:outerShdw blurRad="38100" dist="38100" dir="2700000" algn="tl">
                    <a:srgbClr val="C0C0C0"/>
                  </a:outerShdw>
                </a:effectLst>
              </a:rPr>
              <a:t>Ingredients</a:t>
            </a:r>
            <a:r>
              <a:rPr lang="ru-RU" sz="1400" b="1" i="1" smtClean="0">
                <a:solidFill>
                  <a:srgbClr val="2274BE"/>
                </a:solidFill>
                <a:effectLst>
                  <a:outerShdw blurRad="38100" dist="38100" dir="2700000" algn="tl">
                    <a:srgbClr val="C0C0C0"/>
                  </a:outerShdw>
                </a:effectLst>
              </a:rPr>
              <a:t>:</a:t>
            </a:r>
            <a:endParaRPr lang="en-US" sz="1400" b="1" i="1" smtClean="0">
              <a:solidFill>
                <a:srgbClr val="2274BE"/>
              </a:solidFill>
              <a:effectLst>
                <a:outerShdw blurRad="38100" dist="38100" dir="2700000" algn="tl">
                  <a:srgbClr val="C0C0C0"/>
                </a:outerShdw>
              </a:effectLst>
            </a:endParaRPr>
          </a:p>
          <a:p>
            <a:pPr>
              <a:lnSpc>
                <a:spcPct val="80000"/>
              </a:lnSpc>
            </a:pPr>
            <a:r>
              <a:rPr lang="en-US" sz="1400" smtClean="0"/>
              <a:t>1 medium sugar pumpkin </a:t>
            </a:r>
          </a:p>
          <a:p>
            <a:pPr>
              <a:lnSpc>
                <a:spcPct val="80000"/>
              </a:lnSpc>
            </a:pPr>
            <a:r>
              <a:rPr lang="en-US" sz="1400" smtClean="0"/>
              <a:t>1 tablespoon vegetable oil </a:t>
            </a:r>
          </a:p>
          <a:p>
            <a:pPr>
              <a:lnSpc>
                <a:spcPct val="80000"/>
              </a:lnSpc>
            </a:pPr>
            <a:r>
              <a:rPr lang="en-US" sz="1400" smtClean="0"/>
              <a:t>1 recipe pastry for a 9 inch single crust pie </a:t>
            </a:r>
          </a:p>
          <a:p>
            <a:pPr>
              <a:lnSpc>
                <a:spcPct val="80000"/>
              </a:lnSpc>
            </a:pPr>
            <a:r>
              <a:rPr lang="en-US" sz="1400" smtClean="0"/>
              <a:t>1/2 teaspoon ground ginger </a:t>
            </a:r>
          </a:p>
          <a:p>
            <a:pPr>
              <a:lnSpc>
                <a:spcPct val="80000"/>
              </a:lnSpc>
            </a:pPr>
            <a:r>
              <a:rPr lang="en-US" sz="1400" smtClean="0"/>
              <a:t>1/2 teaspoon ground cinnamon</a:t>
            </a:r>
          </a:p>
          <a:p>
            <a:pPr>
              <a:lnSpc>
                <a:spcPct val="80000"/>
              </a:lnSpc>
            </a:pPr>
            <a:r>
              <a:rPr lang="en-US" sz="1400" smtClean="0"/>
              <a:t>1 teaspoon salt </a:t>
            </a:r>
          </a:p>
          <a:p>
            <a:pPr>
              <a:lnSpc>
                <a:spcPct val="80000"/>
              </a:lnSpc>
            </a:pPr>
            <a:r>
              <a:rPr lang="en-US" sz="1400" smtClean="0"/>
              <a:t>4 eggs, lightly beaten </a:t>
            </a:r>
          </a:p>
          <a:p>
            <a:pPr>
              <a:lnSpc>
                <a:spcPct val="80000"/>
              </a:lnSpc>
            </a:pPr>
            <a:r>
              <a:rPr lang="en-US" sz="1400" smtClean="0"/>
              <a:t>1 cup honey, warmed slightly </a:t>
            </a:r>
          </a:p>
          <a:p>
            <a:pPr>
              <a:lnSpc>
                <a:spcPct val="80000"/>
              </a:lnSpc>
            </a:pPr>
            <a:r>
              <a:rPr lang="en-US" sz="1400" smtClean="0"/>
              <a:t>1/2 cup milk </a:t>
            </a:r>
          </a:p>
          <a:p>
            <a:pPr>
              <a:lnSpc>
                <a:spcPct val="80000"/>
              </a:lnSpc>
            </a:pPr>
            <a:r>
              <a:rPr lang="en-US" sz="1400" smtClean="0"/>
              <a:t>1/2 cup heavy whipping cream</a:t>
            </a:r>
            <a:endParaRPr lang="en-US" sz="1400" b="1" i="1" smtClean="0"/>
          </a:p>
          <a:p>
            <a:pPr>
              <a:lnSpc>
                <a:spcPct val="80000"/>
              </a:lnSpc>
              <a:buFontTx/>
              <a:buNone/>
            </a:pPr>
            <a:r>
              <a:rPr lang="en-US" sz="1400" b="1" i="1" smtClean="0"/>
              <a:t>          </a:t>
            </a:r>
            <a:r>
              <a:rPr lang="ru-RU" sz="1400" b="1" i="1" smtClean="0"/>
              <a:t> </a:t>
            </a:r>
            <a:r>
              <a:rPr lang="en-US" sz="1400" b="1" i="1" smtClean="0">
                <a:solidFill>
                  <a:srgbClr val="2274BE"/>
                </a:solidFill>
                <a:effectLst>
                  <a:outerShdw blurRad="38100" dist="38100" dir="2700000" algn="tl">
                    <a:srgbClr val="C0C0C0"/>
                  </a:outerShdw>
                </a:effectLst>
              </a:rPr>
              <a:t>Directions</a:t>
            </a:r>
            <a:r>
              <a:rPr lang="ru-RU" sz="1400" b="1" i="1" smtClean="0">
                <a:solidFill>
                  <a:srgbClr val="2274BE"/>
                </a:solidFill>
                <a:effectLst>
                  <a:outerShdw blurRad="38100" dist="38100" dir="2700000" algn="tl">
                    <a:srgbClr val="C0C0C0"/>
                  </a:outerShdw>
                </a:effectLst>
              </a:rPr>
              <a:t>:</a:t>
            </a:r>
            <a:endParaRPr lang="en-US" sz="1400" b="1" i="1" smtClean="0">
              <a:solidFill>
                <a:srgbClr val="2274BE"/>
              </a:solidFill>
              <a:effectLst>
                <a:outerShdw blurRad="38100" dist="38100" dir="2700000" algn="tl">
                  <a:srgbClr val="C0C0C0"/>
                </a:outerShdw>
              </a:effectLst>
            </a:endParaRPr>
          </a:p>
          <a:p>
            <a:pPr>
              <a:lnSpc>
                <a:spcPct val="80000"/>
              </a:lnSpc>
            </a:pPr>
            <a:r>
              <a:rPr lang="en-US" sz="1400" smtClean="0"/>
              <a:t>Cut pumpkin in half, and remove seeds. Lightly oil the cut surface. Place cut side down on a jelly roll pan lined with foil and lightly oiled. Bake at 325 degrees F (165 degrees C) until the flesh is tender when poked with a fork. Cool until just warm. Scrape the pumpkin flesh from the peel. Either mash, or puree in small batches in a blender.</a:t>
            </a:r>
          </a:p>
          <a:p>
            <a:pPr>
              <a:lnSpc>
                <a:spcPct val="80000"/>
              </a:lnSpc>
            </a:pPr>
            <a:r>
              <a:rPr lang="en-US" sz="1400" smtClean="0"/>
              <a:t>In large bowl, blend together 2 cups pumpkin puree, spices, and salt. Beat in eggs, honey, milk, and cream. Pour filling into pie shell.</a:t>
            </a:r>
          </a:p>
          <a:p>
            <a:pPr>
              <a:lnSpc>
                <a:spcPct val="80000"/>
              </a:lnSpc>
            </a:pPr>
            <a:r>
              <a:rPr lang="en-US" sz="1400" smtClean="0"/>
              <a:t>Bake at 400 degrees F ( 205 degrees C) for 50 to 55 minutes, or until a knife inserted 1 inch from edge of pie comes out clean. Cool on a wire rack.</a:t>
            </a:r>
            <a:endParaRPr lang="ru-RU" sz="1400" smtClean="0"/>
          </a:p>
        </p:txBody>
      </p:sp>
    </p:spTree>
    <p:extLst>
      <p:ext uri="{BB962C8B-B14F-4D97-AF65-F5344CB8AC3E}">
        <p14:creationId xmlns:p14="http://schemas.microsoft.com/office/powerpoint/2010/main" val="24328873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972800" cy="822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rot="21033956">
            <a:off x="712713" y="2264703"/>
            <a:ext cx="4572000" cy="4247317"/>
          </a:xfrm>
          <a:prstGeom prst="rect">
            <a:avLst/>
          </a:prstGeom>
        </p:spPr>
        <p:txBody>
          <a:bodyPr>
            <a:spAutoFit/>
          </a:bodyPr>
          <a:lstStyle/>
          <a:p>
            <a:r>
              <a:rPr lang="en-US" dirty="0">
                <a:solidFill>
                  <a:prstClr val="white"/>
                </a:solidFill>
              </a:rPr>
              <a:t>There's nothing like a great party or event, and there's nothing like the peak moment of those parties or events when all things culminate to an exciting conclusion and the sky rains down with streamers and confetti, offering a little something to take home as a souvenir, while leaving a smile that lingers. Whether after a big win at a sporting contest, a graduation, a birthday party, wedding or live event such as parade, concert or musical extravaganza, paper streamers falling from the sky offer the icing on the cake in terms of visual sense memory. Not only are paper streamers great in terms of look and effect, but they're also safe, soft and offer no real hazard as fireworks </a:t>
            </a:r>
            <a:endParaRPr lang="ru-RU" dirty="0">
              <a:solidFill>
                <a:prstClr val="white"/>
              </a:solidFill>
            </a:endParaRPr>
          </a:p>
        </p:txBody>
      </p:sp>
    </p:spTree>
    <p:extLst>
      <p:ext uri="{BB962C8B-B14F-4D97-AF65-F5344CB8AC3E}">
        <p14:creationId xmlns:p14="http://schemas.microsoft.com/office/powerpoint/2010/main" val="370026836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5" name="Picture 7" descr="x_27e5e3e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82875"/>
            <a:ext cx="5219700" cy="4175125"/>
          </a:xfrm>
          <a:prstGeom prst="rect">
            <a:avLst/>
          </a:prstGeom>
          <a:noFill/>
          <a:extLst>
            <a:ext uri="{909E8E84-426E-40DD-AFC4-6F175D3DCCD1}">
              <a14:hiddenFill xmlns:a14="http://schemas.microsoft.com/office/drawing/2010/main">
                <a:solidFill>
                  <a:srgbClr val="FFFFFF"/>
                </a:solidFill>
              </a14:hiddenFill>
            </a:ext>
          </a:extLst>
        </p:spPr>
      </p:pic>
      <p:pic>
        <p:nvPicPr>
          <p:cNvPr id="58374" name="Picture 6" descr="Signature_Pumpkin_Pi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0"/>
            <a:ext cx="514826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8373" name="Picture 5" descr="111130010339-pie-story-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787900" cy="302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2436817"/>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6" name="Picture 4" descr="25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8856624"/>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idx="4294967295"/>
          </p:nvPr>
        </p:nvSpPr>
        <p:spPr>
          <a:xfrm>
            <a:off x="457200" y="188913"/>
            <a:ext cx="8229600" cy="863600"/>
          </a:xfrm>
        </p:spPr>
        <p:txBody>
          <a:bodyPr/>
          <a:lstStyle/>
          <a:p>
            <a:r>
              <a:rPr lang="en-US" b="1" i="1" smtClean="0">
                <a:solidFill>
                  <a:srgbClr val="3DBF33"/>
                </a:solidFill>
                <a:effectLst>
                  <a:outerShdw blurRad="38100" dist="38100" dir="2700000" algn="tl">
                    <a:srgbClr val="C0C0C0"/>
                  </a:outerShdw>
                </a:effectLst>
              </a:rPr>
              <a:t>Pancakes</a:t>
            </a:r>
            <a:endParaRPr lang="ru-RU" b="1" i="1" smtClean="0">
              <a:solidFill>
                <a:srgbClr val="3DBF33"/>
              </a:solidFill>
              <a:effectLst>
                <a:outerShdw blurRad="38100" dist="38100" dir="2700000" algn="tl">
                  <a:srgbClr val="C0C0C0"/>
                </a:outerShdw>
              </a:effectLst>
            </a:endParaRPr>
          </a:p>
        </p:txBody>
      </p:sp>
      <p:sp>
        <p:nvSpPr>
          <p:cNvPr id="60419" name="Rectangle 3"/>
          <p:cNvSpPr>
            <a:spLocks noGrp="1" noChangeArrowheads="1"/>
          </p:cNvSpPr>
          <p:nvPr>
            <p:ph type="body" idx="4294967295"/>
          </p:nvPr>
        </p:nvSpPr>
        <p:spPr>
          <a:xfrm>
            <a:off x="685800" y="1484313"/>
            <a:ext cx="7848600" cy="4641850"/>
          </a:xfrm>
        </p:spPr>
        <p:txBody>
          <a:bodyPr/>
          <a:lstStyle/>
          <a:p>
            <a:pPr algn="ctr">
              <a:buFontTx/>
              <a:buNone/>
            </a:pPr>
            <a:r>
              <a:rPr lang="en-US" sz="2000" smtClean="0"/>
              <a:t>A pancake is a thin, flat, round cake prepared from a batter and cooked on a hot griddle or frying pan. Most pancakes are quick breads, which use a quick leavening agent such as baking powder, while some use a yeast-raised or fermented batter. They may be served at any time with a variety of toppings or fillings including jam, chocolate chips, fruit, syrup or meat.</a:t>
            </a:r>
            <a:endParaRPr lang="ru-RU" sz="2000" smtClean="0"/>
          </a:p>
        </p:txBody>
      </p:sp>
      <p:pic>
        <p:nvPicPr>
          <p:cNvPr id="60420" name="Picture 4" descr="b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3644900"/>
            <a:ext cx="4391025" cy="2859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520468"/>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4" name="Picture 4" descr="pancakes_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63"/>
            <a:ext cx="9144000" cy="686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51704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idx="4294967295"/>
          </p:nvPr>
        </p:nvSpPr>
        <p:spPr>
          <a:xfrm>
            <a:off x="468313" y="333375"/>
            <a:ext cx="8229600" cy="663575"/>
          </a:xfrm>
        </p:spPr>
        <p:txBody>
          <a:bodyPr/>
          <a:lstStyle/>
          <a:p>
            <a:r>
              <a:rPr lang="en-US" sz="3600" b="1" i="1" smtClean="0">
                <a:solidFill>
                  <a:srgbClr val="DF2213"/>
                </a:solidFill>
                <a:effectLst>
                  <a:outerShdw blurRad="38100" dist="38100" dir="2700000" algn="tl">
                    <a:srgbClr val="C0C0C0"/>
                  </a:outerShdw>
                </a:effectLst>
              </a:rPr>
              <a:t>Basic pancake</a:t>
            </a:r>
            <a:endParaRPr lang="ru-RU" sz="3600" b="1" i="1" smtClean="0">
              <a:solidFill>
                <a:srgbClr val="DF2213"/>
              </a:solidFill>
              <a:effectLst>
                <a:outerShdw blurRad="38100" dist="38100" dir="2700000" algn="tl">
                  <a:srgbClr val="C0C0C0"/>
                </a:outerShdw>
              </a:effectLst>
            </a:endParaRPr>
          </a:p>
        </p:txBody>
      </p:sp>
      <p:sp>
        <p:nvSpPr>
          <p:cNvPr id="62467" name="Rectangle 3"/>
          <p:cNvSpPr>
            <a:spLocks noGrp="1" noChangeArrowheads="1"/>
          </p:cNvSpPr>
          <p:nvPr>
            <p:ph type="body" idx="4294967295"/>
          </p:nvPr>
        </p:nvSpPr>
        <p:spPr>
          <a:xfrm>
            <a:off x="685800" y="1341438"/>
            <a:ext cx="7848600" cy="4784725"/>
          </a:xfrm>
        </p:spPr>
        <p:txBody>
          <a:bodyPr/>
          <a:lstStyle/>
          <a:p>
            <a:pPr algn="ctr">
              <a:lnSpc>
                <a:spcPct val="80000"/>
              </a:lnSpc>
              <a:buFontTx/>
              <a:buNone/>
            </a:pPr>
            <a:r>
              <a:rPr lang="en-US" sz="1600" smtClean="0"/>
              <a:t>These basic pancakes are perfect for a weekend morning or holiday breakfast, along with sausages or bacon and your favorite toppings. Serve these delicious pancakes with plenty of butter and maple syrup, or use your own favorite syrup or fruits on them.</a:t>
            </a:r>
          </a:p>
          <a:p>
            <a:pPr>
              <a:lnSpc>
                <a:spcPct val="80000"/>
              </a:lnSpc>
              <a:buFontTx/>
              <a:buNone/>
            </a:pPr>
            <a:r>
              <a:rPr lang="ru-RU" sz="1600" b="1" i="1" smtClean="0"/>
              <a:t>        </a:t>
            </a:r>
            <a:r>
              <a:rPr lang="en-US" sz="1600" b="1" i="1" smtClean="0">
                <a:solidFill>
                  <a:srgbClr val="2274BE"/>
                </a:solidFill>
                <a:effectLst>
                  <a:outerShdw blurRad="38100" dist="38100" dir="2700000" algn="tl">
                    <a:srgbClr val="C0C0C0"/>
                  </a:outerShdw>
                </a:effectLst>
              </a:rPr>
              <a:t>Ingredients:</a:t>
            </a:r>
          </a:p>
          <a:p>
            <a:pPr>
              <a:lnSpc>
                <a:spcPct val="80000"/>
              </a:lnSpc>
            </a:pPr>
            <a:r>
              <a:rPr lang="en-US" sz="1600" smtClean="0"/>
              <a:t>2 cups all-purpose flour, stirred or sifted before measuring</a:t>
            </a:r>
          </a:p>
          <a:p>
            <a:pPr>
              <a:lnSpc>
                <a:spcPct val="80000"/>
              </a:lnSpc>
            </a:pPr>
            <a:r>
              <a:rPr lang="en-US" sz="1600" smtClean="0"/>
              <a:t>2 1/2 teaspoons baking powder</a:t>
            </a:r>
          </a:p>
          <a:p>
            <a:pPr>
              <a:lnSpc>
                <a:spcPct val="80000"/>
              </a:lnSpc>
            </a:pPr>
            <a:r>
              <a:rPr lang="en-US" sz="1600" smtClean="0"/>
              <a:t>3 tablespoons granulated sugar</a:t>
            </a:r>
          </a:p>
          <a:p>
            <a:pPr>
              <a:lnSpc>
                <a:spcPct val="80000"/>
              </a:lnSpc>
            </a:pPr>
            <a:r>
              <a:rPr lang="en-US" sz="1600" smtClean="0"/>
              <a:t>1/2 teaspoon salt</a:t>
            </a:r>
          </a:p>
          <a:p>
            <a:pPr>
              <a:lnSpc>
                <a:spcPct val="80000"/>
              </a:lnSpc>
            </a:pPr>
            <a:r>
              <a:rPr lang="en-US" sz="1600" smtClean="0"/>
              <a:t>2 large eggs</a:t>
            </a:r>
          </a:p>
          <a:p>
            <a:pPr>
              <a:lnSpc>
                <a:spcPct val="80000"/>
              </a:lnSpc>
            </a:pPr>
            <a:r>
              <a:rPr lang="en-US" sz="1600" smtClean="0"/>
              <a:t>1 1/2 to 1 3/4 cups milk </a:t>
            </a:r>
          </a:p>
          <a:p>
            <a:pPr>
              <a:lnSpc>
                <a:spcPct val="80000"/>
              </a:lnSpc>
            </a:pPr>
            <a:r>
              <a:rPr lang="en-US" sz="1600" smtClean="0"/>
              <a:t>2 tablespoons melted butter </a:t>
            </a:r>
            <a:endParaRPr lang="en-US" sz="1600" b="1" i="1" smtClean="0"/>
          </a:p>
          <a:p>
            <a:pPr>
              <a:lnSpc>
                <a:spcPct val="80000"/>
              </a:lnSpc>
              <a:buFontTx/>
              <a:buNone/>
            </a:pPr>
            <a:r>
              <a:rPr lang="ru-RU" sz="1600" b="1" i="1" smtClean="0"/>
              <a:t>         </a:t>
            </a:r>
            <a:r>
              <a:rPr lang="en-US" sz="1600" b="1" i="1" smtClean="0">
                <a:solidFill>
                  <a:srgbClr val="2274BE"/>
                </a:solidFill>
                <a:effectLst>
                  <a:outerShdw blurRad="38100" dist="38100" dir="2700000" algn="tl">
                    <a:srgbClr val="C0C0C0"/>
                  </a:outerShdw>
                </a:effectLst>
              </a:rPr>
              <a:t>Preparation:</a:t>
            </a:r>
          </a:p>
          <a:p>
            <a:pPr>
              <a:lnSpc>
                <a:spcPct val="80000"/>
              </a:lnSpc>
            </a:pPr>
            <a:r>
              <a:rPr lang="en-US" sz="1600" smtClean="0"/>
              <a:t>Sift together flour, baking powder, sugar, and salt. In a separate bowl, whisk together the eggs and 1 1/2 cups of milk; add to flour mixture, stirring only until smooth. Blend in melted butter. If the batter seems too thick to pour, add a little more milk. Cook on a hot, greased griddle, using about 1/4 cup of batter for each pancake. Cook until bubbly, a little dry around the edges, and lightly browned on the bottom; turn and brown the other side. Recipe for pancakes serves 4.</a:t>
            </a:r>
            <a:endParaRPr lang="ru-RU" sz="1600" smtClean="0"/>
          </a:p>
        </p:txBody>
      </p:sp>
    </p:spTree>
    <p:extLst>
      <p:ext uri="{BB962C8B-B14F-4D97-AF65-F5344CB8AC3E}">
        <p14:creationId xmlns:p14="http://schemas.microsoft.com/office/powerpoint/2010/main" val="273750472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3" name="Picture 5" descr="blueberry-pancakes-5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250" y="0"/>
            <a:ext cx="5238750" cy="3419475"/>
          </a:xfrm>
          <a:prstGeom prst="rect">
            <a:avLst/>
          </a:prstGeom>
          <a:noFill/>
          <a:extLst>
            <a:ext uri="{909E8E84-426E-40DD-AFC4-6F175D3DCCD1}">
              <a14:hiddenFill xmlns:a14="http://schemas.microsoft.com/office/drawing/2010/main">
                <a:solidFill>
                  <a:srgbClr val="FFFFFF"/>
                </a:solidFill>
              </a14:hiddenFill>
            </a:ext>
          </a:extLst>
        </p:spPr>
      </p:pic>
      <p:pic>
        <p:nvPicPr>
          <p:cNvPr id="63494" name="Picture 6" descr="eggnog-pancak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7525"/>
            <a:ext cx="4716463" cy="3800475"/>
          </a:xfrm>
          <a:prstGeom prst="rect">
            <a:avLst/>
          </a:prstGeom>
          <a:noFill/>
          <a:extLst>
            <a:ext uri="{909E8E84-426E-40DD-AFC4-6F175D3DCCD1}">
              <a14:hiddenFill xmlns:a14="http://schemas.microsoft.com/office/drawing/2010/main">
                <a:solidFill>
                  <a:srgbClr val="FFFFFF"/>
                </a:solidFill>
              </a14:hiddenFill>
            </a:ext>
          </a:extLst>
        </p:spPr>
      </p:pic>
      <p:pic>
        <p:nvPicPr>
          <p:cNvPr id="63496" name="Picture 8" descr="picpancak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3357563"/>
            <a:ext cx="4427537" cy="3500437"/>
          </a:xfrm>
          <a:prstGeom prst="rect">
            <a:avLst/>
          </a:prstGeom>
          <a:noFill/>
          <a:extLst>
            <a:ext uri="{909E8E84-426E-40DD-AFC4-6F175D3DCCD1}">
              <a14:hiddenFill xmlns:a14="http://schemas.microsoft.com/office/drawing/2010/main">
                <a:solidFill>
                  <a:srgbClr val="FFFFFF"/>
                </a:solidFill>
              </a14:hiddenFill>
            </a:ext>
          </a:extLst>
        </p:spPr>
      </p:pic>
      <p:pic>
        <p:nvPicPr>
          <p:cNvPr id="63495" name="Picture 7" descr="pancakes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643438" cy="3495675"/>
          </a:xfrm>
          <a:prstGeom prst="rect">
            <a:avLst/>
          </a:prstGeom>
          <a:noFill/>
          <a:extLst>
            <a:ext uri="{909E8E84-426E-40DD-AFC4-6F175D3DCCD1}">
              <a14:hiddenFill xmlns:a14="http://schemas.microsoft.com/office/drawing/2010/main">
                <a:solidFill>
                  <a:srgbClr val="FFFFFF"/>
                </a:solidFill>
              </a14:hiddenFill>
            </a:ext>
          </a:extLst>
        </p:spPr>
      </p:pic>
      <p:pic>
        <p:nvPicPr>
          <p:cNvPr id="63492" name="Picture 4" descr="basic-pancakes-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838" y="2636838"/>
            <a:ext cx="1905000" cy="151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186224"/>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idx="4294967295"/>
          </p:nvPr>
        </p:nvSpPr>
        <p:spPr>
          <a:xfrm>
            <a:off x="457200" y="260350"/>
            <a:ext cx="8229600" cy="865188"/>
          </a:xfrm>
        </p:spPr>
        <p:txBody>
          <a:bodyPr/>
          <a:lstStyle/>
          <a:p>
            <a:r>
              <a:rPr lang="en-US" b="1" i="1" smtClean="0">
                <a:solidFill>
                  <a:srgbClr val="3DBF33"/>
                </a:solidFill>
                <a:effectLst>
                  <a:outerShdw blurRad="38100" dist="38100" dir="2700000" algn="tl">
                    <a:srgbClr val="C0C0C0"/>
                  </a:outerShdw>
                </a:effectLst>
              </a:rPr>
              <a:t>Roasted chestnuts</a:t>
            </a:r>
            <a:endParaRPr lang="ru-RU" b="1" i="1" smtClean="0">
              <a:solidFill>
                <a:srgbClr val="3DBF33"/>
              </a:solidFill>
              <a:effectLst>
                <a:outerShdw blurRad="38100" dist="38100" dir="2700000" algn="tl">
                  <a:srgbClr val="C0C0C0"/>
                </a:outerShdw>
              </a:effectLst>
            </a:endParaRPr>
          </a:p>
        </p:txBody>
      </p:sp>
      <p:sp>
        <p:nvSpPr>
          <p:cNvPr id="64515" name="Rectangle 3"/>
          <p:cNvSpPr>
            <a:spLocks noGrp="1" noChangeArrowheads="1"/>
          </p:cNvSpPr>
          <p:nvPr>
            <p:ph type="body" idx="4294967295"/>
          </p:nvPr>
        </p:nvSpPr>
        <p:spPr>
          <a:xfrm>
            <a:off x="685800" y="1484313"/>
            <a:ext cx="7848600" cy="4641850"/>
          </a:xfrm>
        </p:spPr>
        <p:txBody>
          <a:bodyPr/>
          <a:lstStyle/>
          <a:p>
            <a:pPr algn="ctr">
              <a:buFontTx/>
              <a:buNone/>
            </a:pPr>
            <a:r>
              <a:rPr lang="en-US" smtClean="0"/>
              <a:t>Chestnut (Castanea), some species called chinkapin or chinquapin, is a genus of eight or nine species of deciduous trees and shrubs in the beech family Fagaceae, native to temperate regions of the Northern Hemisphere. The name also refers to the edible nuts they produce.</a:t>
            </a:r>
            <a:endParaRPr lang="ru-RU" smtClean="0"/>
          </a:p>
        </p:txBody>
      </p:sp>
    </p:spTree>
    <p:extLst>
      <p:ext uri="{BB962C8B-B14F-4D97-AF65-F5344CB8AC3E}">
        <p14:creationId xmlns:p14="http://schemas.microsoft.com/office/powerpoint/2010/main" val="199145511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5" name="Picture 5" descr="chestnuts_roas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73781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a:xfrm>
            <a:off x="457200" y="404813"/>
            <a:ext cx="8229600" cy="720725"/>
          </a:xfrm>
        </p:spPr>
        <p:txBody>
          <a:bodyPr/>
          <a:lstStyle/>
          <a:p>
            <a:r>
              <a:rPr lang="en-US" b="1" i="1" smtClean="0">
                <a:solidFill>
                  <a:srgbClr val="DF2213"/>
                </a:solidFill>
                <a:effectLst>
                  <a:outerShdw blurRad="38100" dist="38100" dir="2700000" algn="tl">
                    <a:srgbClr val="C0C0C0"/>
                  </a:outerShdw>
                </a:effectLst>
              </a:rPr>
              <a:t>Recipe</a:t>
            </a:r>
            <a:endParaRPr lang="ru-RU" b="1" i="1" smtClean="0">
              <a:solidFill>
                <a:srgbClr val="DF2213"/>
              </a:solidFill>
              <a:effectLst>
                <a:outerShdw blurRad="38100" dist="38100" dir="2700000" algn="tl">
                  <a:srgbClr val="C0C0C0"/>
                </a:outerShdw>
              </a:effectLst>
            </a:endParaRPr>
          </a:p>
        </p:txBody>
      </p:sp>
      <p:sp>
        <p:nvSpPr>
          <p:cNvPr id="65539" name="Rectangle 3"/>
          <p:cNvSpPr>
            <a:spLocks noGrp="1" noChangeArrowheads="1"/>
          </p:cNvSpPr>
          <p:nvPr>
            <p:ph type="body" idx="4294967295"/>
          </p:nvPr>
        </p:nvSpPr>
        <p:spPr>
          <a:xfrm>
            <a:off x="685800" y="1557338"/>
            <a:ext cx="7848600" cy="4568825"/>
          </a:xfrm>
        </p:spPr>
        <p:txBody>
          <a:bodyPr/>
          <a:lstStyle/>
          <a:p>
            <a:pPr>
              <a:lnSpc>
                <a:spcPct val="80000"/>
              </a:lnSpc>
              <a:buFontTx/>
              <a:buNone/>
            </a:pPr>
            <a:r>
              <a:rPr lang="ru-RU" sz="1600" b="1" i="1" smtClean="0"/>
              <a:t>        </a:t>
            </a:r>
            <a:r>
              <a:rPr lang="en-US" sz="1600" b="1" i="1" smtClean="0">
                <a:solidFill>
                  <a:srgbClr val="2274BE"/>
                </a:solidFill>
                <a:effectLst>
                  <a:outerShdw blurRad="38100" dist="38100" dir="2700000" algn="tl">
                    <a:srgbClr val="C0C0C0"/>
                  </a:outerShdw>
                </a:effectLst>
              </a:rPr>
              <a:t>Ingredients:</a:t>
            </a:r>
          </a:p>
          <a:p>
            <a:pPr>
              <a:lnSpc>
                <a:spcPct val="80000"/>
              </a:lnSpc>
            </a:pPr>
            <a:r>
              <a:rPr lang="en-US" sz="1600" smtClean="0"/>
              <a:t>1/2 pound chestnuts</a:t>
            </a:r>
            <a:endParaRPr lang="en-US" sz="1600" b="1" i="1" smtClean="0"/>
          </a:p>
          <a:p>
            <a:pPr>
              <a:lnSpc>
                <a:spcPct val="80000"/>
              </a:lnSpc>
              <a:buFontTx/>
              <a:buNone/>
            </a:pPr>
            <a:r>
              <a:rPr lang="ru-RU" sz="1600" b="1" i="1" smtClean="0"/>
              <a:t>        </a:t>
            </a:r>
            <a:r>
              <a:rPr lang="en-US" sz="1600" b="1" i="1" smtClean="0">
                <a:solidFill>
                  <a:srgbClr val="2274BE"/>
                </a:solidFill>
                <a:effectLst>
                  <a:outerShdw blurRad="38100" dist="38100" dir="2700000" algn="tl">
                    <a:srgbClr val="C0C0C0"/>
                  </a:outerShdw>
                </a:effectLst>
              </a:rPr>
              <a:t>Preparation:</a:t>
            </a:r>
          </a:p>
          <a:p>
            <a:pPr>
              <a:lnSpc>
                <a:spcPct val="80000"/>
              </a:lnSpc>
            </a:pPr>
            <a:r>
              <a:rPr lang="en-US" sz="1600" smtClean="0"/>
              <a:t>Preheat oven to 425 F. </a:t>
            </a:r>
          </a:p>
          <a:p>
            <a:pPr>
              <a:lnSpc>
                <a:spcPct val="80000"/>
              </a:lnSpc>
            </a:pPr>
            <a:r>
              <a:rPr lang="en-US" sz="1600" smtClean="0"/>
              <a:t>Find the flat side of each chestnut and cut a large X with a sharp paring knife all the way through the skin. </a:t>
            </a:r>
          </a:p>
          <a:p>
            <a:pPr>
              <a:lnSpc>
                <a:spcPct val="80000"/>
              </a:lnSpc>
            </a:pPr>
            <a:r>
              <a:rPr lang="en-US" sz="1600" smtClean="0"/>
              <a:t>Place chestnuts on a shallow baking pan and place in the oven to roast for about 30 to 40 minutes, depending on size of nuts. Shake pan several times to rotate chestnuts so they will cook evenly. </a:t>
            </a:r>
          </a:p>
          <a:p>
            <a:pPr>
              <a:lnSpc>
                <a:spcPct val="80000"/>
              </a:lnSpc>
            </a:pPr>
            <a:r>
              <a:rPr lang="en-US" sz="1600" smtClean="0"/>
              <a:t>If you just want them cooked enough to peel, roast for 10 to 15 minutes. </a:t>
            </a:r>
          </a:p>
          <a:p>
            <a:pPr>
              <a:lnSpc>
                <a:spcPct val="80000"/>
              </a:lnSpc>
            </a:pPr>
            <a:r>
              <a:rPr lang="en-US" sz="1600" smtClean="0"/>
              <a:t>Peel roasted chestnuts as soon as they are cool enough to handle. Once they cool completely, they are difficult to peel. However, they may be reheated briefly to aid in peeling. </a:t>
            </a:r>
          </a:p>
          <a:p>
            <a:pPr>
              <a:lnSpc>
                <a:spcPct val="80000"/>
              </a:lnSpc>
            </a:pPr>
            <a:r>
              <a:rPr lang="en-US" sz="1600" smtClean="0"/>
              <a:t>Chestnuts may also be roasted on the outdoor grill. Watch carefully and turn them often. </a:t>
            </a:r>
          </a:p>
          <a:p>
            <a:pPr>
              <a:lnSpc>
                <a:spcPct val="80000"/>
              </a:lnSpc>
            </a:pPr>
            <a:r>
              <a:rPr lang="en-US" sz="1600" smtClean="0"/>
              <a:t>Another favorite method for small amounts is stovetop, particularly on a gas stove. Place on top of a flame-tamer and cover with a deep lid. Roast over low heat until done, about 10 minutes, turning often to cook evenly. </a:t>
            </a:r>
            <a:endParaRPr lang="en-US" sz="1600" b="1" i="1" smtClean="0"/>
          </a:p>
          <a:p>
            <a:pPr>
              <a:lnSpc>
                <a:spcPct val="80000"/>
              </a:lnSpc>
            </a:pPr>
            <a:r>
              <a:rPr lang="en-US" sz="1600" b="1" i="1" smtClean="0"/>
              <a:t>Yield:</a:t>
            </a:r>
            <a:r>
              <a:rPr lang="en-US" sz="1600" b="1" smtClean="0"/>
              <a:t> </a:t>
            </a:r>
            <a:r>
              <a:rPr lang="en-US" sz="1600" smtClean="0"/>
              <a:t>1/2 pound roasted chestnuts</a:t>
            </a:r>
            <a:endParaRPr lang="ru-RU" sz="1600" smtClean="0"/>
          </a:p>
        </p:txBody>
      </p:sp>
    </p:spTree>
    <p:extLst>
      <p:ext uri="{BB962C8B-B14F-4D97-AF65-F5344CB8AC3E}">
        <p14:creationId xmlns:p14="http://schemas.microsoft.com/office/powerpoint/2010/main" val="321651432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90" name="Picture 6" descr="kostanj_xpy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14625"/>
            <a:ext cx="4859338" cy="4143375"/>
          </a:xfrm>
          <a:prstGeom prst="rect">
            <a:avLst/>
          </a:prstGeom>
          <a:noFill/>
          <a:extLst>
            <a:ext uri="{909E8E84-426E-40DD-AFC4-6F175D3DCCD1}">
              <a14:hiddenFill xmlns:a14="http://schemas.microsoft.com/office/drawing/2010/main">
                <a:solidFill>
                  <a:srgbClr val="FFFFFF"/>
                </a:solidFill>
              </a14:hiddenFill>
            </a:ext>
          </a:extLst>
        </p:spPr>
      </p:pic>
      <p:sp>
        <p:nvSpPr>
          <p:cNvPr id="67591" name="Rectangle 7"/>
          <p:cNvSpPr>
            <a:spLocks noGrp="1" noChangeArrowheads="1"/>
          </p:cNvSpPr>
          <p:nvPr>
            <p:ph type="title" idx="4294967295"/>
          </p:nvPr>
        </p:nvSpPr>
        <p:spPr>
          <a:xfrm>
            <a:off x="457200" y="333375"/>
            <a:ext cx="8229600" cy="863600"/>
          </a:xfrm>
        </p:spPr>
        <p:txBody>
          <a:bodyPr/>
          <a:lstStyle/>
          <a:p>
            <a:r>
              <a:rPr lang="en-US" smtClean="0"/>
              <a:t>                   </a:t>
            </a:r>
            <a:r>
              <a:rPr lang="en-US" b="1" i="1" smtClean="0">
                <a:solidFill>
                  <a:srgbClr val="DF2213"/>
                </a:solidFill>
                <a:effectLst>
                  <a:outerShdw blurRad="38100" dist="38100" dir="2700000" algn="tl">
                    <a:srgbClr val="C0C0C0"/>
                  </a:outerShdw>
                </a:effectLst>
              </a:rPr>
              <a:t>Roasted chestnuts</a:t>
            </a:r>
            <a:endParaRPr lang="ru-RU" b="1" i="1" smtClean="0">
              <a:solidFill>
                <a:srgbClr val="DF2213"/>
              </a:solidFill>
              <a:effectLst>
                <a:outerShdw blurRad="38100" dist="38100" dir="2700000" algn="tl">
                  <a:srgbClr val="C0C0C0"/>
                </a:outerShdw>
              </a:effectLst>
            </a:endParaRPr>
          </a:p>
        </p:txBody>
      </p:sp>
      <p:pic>
        <p:nvPicPr>
          <p:cNvPr id="67588" name="Picture 4" descr="blmisc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79838" cy="3284538"/>
          </a:xfrm>
          <a:prstGeom prst="rect">
            <a:avLst/>
          </a:prstGeom>
          <a:noFill/>
          <a:extLst>
            <a:ext uri="{909E8E84-426E-40DD-AFC4-6F175D3DCCD1}">
              <a14:hiddenFill xmlns:a14="http://schemas.microsoft.com/office/drawing/2010/main">
                <a:solidFill>
                  <a:srgbClr val="FFFFFF"/>
                </a:solidFill>
              </a14:hiddenFill>
            </a:ext>
          </a:extLst>
        </p:spPr>
      </p:pic>
      <p:pic>
        <p:nvPicPr>
          <p:cNvPr id="67589" name="Picture 5" descr="kas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2806700"/>
            <a:ext cx="4787900" cy="405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610256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75360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898745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Rectangle 4"/>
          <p:cNvSpPr>
            <a:spLocks noGrp="1" noChangeArrowheads="1"/>
          </p:cNvSpPr>
          <p:nvPr>
            <p:ph type="ctrTitle" idx="4294967295"/>
          </p:nvPr>
        </p:nvSpPr>
        <p:spPr>
          <a:xfrm>
            <a:off x="685800" y="2130425"/>
            <a:ext cx="7772400" cy="1470025"/>
          </a:xfrm>
        </p:spPr>
        <p:txBody>
          <a:bodyPr/>
          <a:lstStyle/>
          <a:p>
            <a:r>
              <a:rPr lang="en-US" sz="5400" b="1" i="1" smtClean="0">
                <a:solidFill>
                  <a:srgbClr val="3DBF33"/>
                </a:solidFill>
                <a:effectLst>
                  <a:outerShdw blurRad="38100" dist="38100" dir="2700000" algn="tl">
                    <a:srgbClr val="C0C0C0"/>
                  </a:outerShdw>
                </a:effectLst>
                <a:latin typeface="Gungsuh" pitchFamily="18" charset="-127"/>
              </a:rPr>
              <a:t>Enjoy your meal!!!</a:t>
            </a:r>
            <a:endParaRPr lang="ru-RU" sz="5400" b="1" i="1" smtClean="0">
              <a:solidFill>
                <a:srgbClr val="3DBF33"/>
              </a:solidFill>
              <a:effectLst>
                <a:outerShdw blurRad="38100" dist="38100" dir="2700000" algn="tl">
                  <a:srgbClr val="C0C0C0"/>
                </a:outerShdw>
              </a:effectLst>
              <a:latin typeface="Gungsuh" pitchFamily="18" charset="-127"/>
            </a:endParaRPr>
          </a:p>
        </p:txBody>
      </p:sp>
    </p:spTree>
    <p:extLst>
      <p:ext uri="{BB962C8B-B14F-4D97-AF65-F5344CB8AC3E}">
        <p14:creationId xmlns:p14="http://schemas.microsoft.com/office/powerpoint/2010/main" val="163010835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131840" y="3212976"/>
            <a:ext cx="5152584" cy="2232248"/>
          </a:xfrm>
        </p:spPr>
        <p:txBody>
          <a:bodyPr>
            <a:noAutofit/>
          </a:bodyPr>
          <a:lstStyle/>
          <a:p>
            <a:pPr algn="ctr"/>
            <a:r>
              <a:rPr lang="en-US" sz="6000" dirty="0" smtClean="0">
                <a:latin typeface="Arlekino" pitchFamily="2" charset="0"/>
              </a:rPr>
              <a:t>The types of Folklore</a:t>
            </a:r>
            <a:endParaRPr lang="ru-RU" sz="6000" dirty="0">
              <a:latin typeface="Arlekino" pitchFamily="2" charset="0"/>
            </a:endParaRPr>
          </a:p>
        </p:txBody>
      </p:sp>
    </p:spTree>
    <p:extLst>
      <p:ext uri="{BB962C8B-B14F-4D97-AF65-F5344CB8AC3E}">
        <p14:creationId xmlns:p14="http://schemas.microsoft.com/office/powerpoint/2010/main" val="63286145"/>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ocuments\English\4 курс\Дискурсивная Практика\Презентация Types of folklore\caution_is_the_parent_of_safet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7146" y="3486523"/>
            <a:ext cx="3672408" cy="3175730"/>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551280" y="436563"/>
            <a:ext cx="8041440" cy="616173"/>
          </a:xfrm>
        </p:spPr>
        <p:txBody>
          <a:bodyPr>
            <a:normAutofit fontScale="90000"/>
          </a:bodyPr>
          <a:lstStyle/>
          <a:p>
            <a:r>
              <a:rPr lang="en-US" dirty="0" smtClean="0">
                <a:solidFill>
                  <a:schemeClr val="accent2">
                    <a:lumMod val="50000"/>
                  </a:schemeClr>
                </a:solidFill>
              </a:rPr>
              <a:t>Verbal Folklore</a:t>
            </a:r>
            <a:r>
              <a:rPr lang="en-US" dirty="0">
                <a:solidFill>
                  <a:schemeClr val="accent2">
                    <a:lumMod val="50000"/>
                  </a:schemeClr>
                </a:solidFill>
              </a:rPr>
              <a:t/>
            </a:r>
            <a:br>
              <a:rPr lang="en-US" dirty="0">
                <a:solidFill>
                  <a:schemeClr val="accent2">
                    <a:lumMod val="50000"/>
                  </a:schemeClr>
                </a:solidFill>
              </a:rPr>
            </a:br>
            <a:r>
              <a:rPr lang="en-US" sz="2700" b="1" dirty="0">
                <a:solidFill>
                  <a:schemeClr val="tx1"/>
                </a:solidFill>
                <a:effectLst>
                  <a:outerShdw blurRad="38100" dist="38100" dir="2700000" algn="tl">
                    <a:srgbClr val="000000">
                      <a:alpha val="43137"/>
                    </a:srgbClr>
                  </a:outerShdw>
                </a:effectLst>
              </a:rPr>
              <a:t>Proverbs</a:t>
            </a:r>
            <a:r>
              <a:rPr lang="en-US" sz="2700" dirty="0">
                <a:solidFill>
                  <a:schemeClr val="tx1"/>
                </a:solidFill>
              </a:rPr>
              <a:t> (a short, well-known pithy saying, stating a general truth or piece of </a:t>
            </a:r>
            <a:r>
              <a:rPr lang="en-US" sz="2700" dirty="0" smtClean="0">
                <a:solidFill>
                  <a:schemeClr val="tx1"/>
                </a:solidFill>
              </a:rPr>
              <a:t>advice)</a:t>
            </a:r>
            <a:endParaRPr lang="ru-RU" sz="2700" dirty="0">
              <a:solidFill>
                <a:schemeClr val="tx1"/>
              </a:solidFill>
            </a:endParaRPr>
          </a:p>
        </p:txBody>
      </p:sp>
      <p:sp>
        <p:nvSpPr>
          <p:cNvPr id="4" name="Объект 3"/>
          <p:cNvSpPr>
            <a:spLocks noGrp="1"/>
          </p:cNvSpPr>
          <p:nvPr>
            <p:ph sz="quarter" idx="13"/>
          </p:nvPr>
        </p:nvSpPr>
        <p:spPr>
          <a:xfrm>
            <a:off x="107504" y="1484784"/>
            <a:ext cx="4032448" cy="4504536"/>
          </a:xfrm>
        </p:spPr>
        <p:txBody>
          <a:bodyPr>
            <a:normAutofit/>
          </a:bodyPr>
          <a:lstStyle/>
          <a:p>
            <a:r>
              <a:rPr lang="fr-FR" sz="2000" u="sng" dirty="0">
                <a:solidFill>
                  <a:schemeClr val="accent1">
                    <a:lumMod val="75000"/>
                  </a:schemeClr>
                </a:solidFill>
                <a:hlinkClick r:id="rId3" tooltip="wikt:haste makes waste"/>
              </a:rPr>
              <a:t>Haste makes </a:t>
            </a:r>
            <a:r>
              <a:rPr lang="fr-FR" sz="2000" u="sng" dirty="0" smtClean="0">
                <a:solidFill>
                  <a:schemeClr val="accent1">
                    <a:lumMod val="75000"/>
                  </a:schemeClr>
                </a:solidFill>
                <a:hlinkClick r:id="rId3" tooltip="wikt:haste makes waste"/>
              </a:rPr>
              <a:t>waste</a:t>
            </a:r>
            <a:endParaRPr lang="ru-RU" sz="2000" u="sng" dirty="0" smtClean="0">
              <a:solidFill>
                <a:schemeClr val="accent1">
                  <a:lumMod val="75000"/>
                </a:schemeClr>
              </a:solidFill>
            </a:endParaRPr>
          </a:p>
          <a:p>
            <a:r>
              <a:rPr lang="en-US" sz="2000" dirty="0">
                <a:solidFill>
                  <a:schemeClr val="accent1">
                    <a:lumMod val="75000"/>
                  </a:schemeClr>
                </a:solidFill>
              </a:rPr>
              <a:t>A rolling stone gathers no moss</a:t>
            </a:r>
            <a:r>
              <a:rPr lang="en-US" sz="2000" dirty="0" smtClean="0">
                <a:solidFill>
                  <a:schemeClr val="accent1">
                    <a:lumMod val="75000"/>
                  </a:schemeClr>
                </a:solidFill>
              </a:rPr>
              <a:t>.</a:t>
            </a:r>
            <a:endParaRPr lang="ru-RU" sz="2000" dirty="0" smtClean="0">
              <a:solidFill>
                <a:schemeClr val="accent1">
                  <a:lumMod val="75000"/>
                </a:schemeClr>
              </a:solidFill>
            </a:endParaRPr>
          </a:p>
          <a:p>
            <a:r>
              <a:rPr lang="en-US" sz="2000" u="sng" dirty="0">
                <a:solidFill>
                  <a:schemeClr val="accent1">
                    <a:lumMod val="75000"/>
                  </a:schemeClr>
                </a:solidFill>
              </a:rPr>
              <a:t>Those who live in glass houses should not throw </a:t>
            </a:r>
            <a:r>
              <a:rPr lang="en-US" sz="2000" u="sng" dirty="0" smtClean="0">
                <a:solidFill>
                  <a:schemeClr val="accent1">
                    <a:lumMod val="75000"/>
                  </a:schemeClr>
                </a:solidFill>
              </a:rPr>
              <a:t>stones</a:t>
            </a:r>
            <a:endParaRPr lang="ru-RU" sz="2000" u="sng" dirty="0" smtClean="0">
              <a:solidFill>
                <a:schemeClr val="accent1">
                  <a:lumMod val="75000"/>
                </a:schemeClr>
              </a:solidFill>
            </a:endParaRPr>
          </a:p>
          <a:p>
            <a:r>
              <a:rPr lang="en-US" sz="2000" u="sng" dirty="0">
                <a:solidFill>
                  <a:schemeClr val="accent1">
                    <a:lumMod val="75000"/>
                  </a:schemeClr>
                </a:solidFill>
              </a:rPr>
              <a:t>I</a:t>
            </a:r>
            <a:r>
              <a:rPr lang="fr-FR" sz="2000" u="sng" dirty="0" smtClean="0">
                <a:solidFill>
                  <a:schemeClr val="accent1">
                    <a:lumMod val="75000"/>
                  </a:schemeClr>
                </a:solidFill>
              </a:rPr>
              <a:t>gnorance </a:t>
            </a:r>
            <a:r>
              <a:rPr lang="fr-FR" sz="2000" u="sng" dirty="0">
                <a:solidFill>
                  <a:schemeClr val="accent1">
                    <a:lumMod val="75000"/>
                  </a:schemeClr>
                </a:solidFill>
              </a:rPr>
              <a:t>is </a:t>
            </a:r>
            <a:r>
              <a:rPr lang="fr-FR" sz="2000" u="sng" dirty="0" smtClean="0">
                <a:solidFill>
                  <a:schemeClr val="accent1">
                    <a:lumMod val="75000"/>
                  </a:schemeClr>
                </a:solidFill>
              </a:rPr>
              <a:t>bliss</a:t>
            </a:r>
            <a:endParaRPr lang="ru-RU" sz="2000" u="sng" dirty="0" smtClean="0">
              <a:solidFill>
                <a:schemeClr val="accent1">
                  <a:lumMod val="75000"/>
                </a:schemeClr>
              </a:solidFill>
            </a:endParaRPr>
          </a:p>
          <a:p>
            <a:r>
              <a:rPr lang="en-US" sz="2000" u="sng" dirty="0">
                <a:solidFill>
                  <a:schemeClr val="accent1">
                    <a:lumMod val="75000"/>
                  </a:schemeClr>
                </a:solidFill>
              </a:rPr>
              <a:t>You can have no more of a cat but her </a:t>
            </a:r>
            <a:r>
              <a:rPr lang="en-US" sz="2000" u="sng" dirty="0" smtClean="0">
                <a:solidFill>
                  <a:schemeClr val="accent1">
                    <a:lumMod val="75000"/>
                  </a:schemeClr>
                </a:solidFill>
              </a:rPr>
              <a:t>skin</a:t>
            </a:r>
            <a:endParaRPr lang="ru-RU" sz="2000" u="sng" dirty="0" smtClean="0">
              <a:solidFill>
                <a:schemeClr val="accent1">
                  <a:lumMod val="75000"/>
                </a:schemeClr>
              </a:solidFill>
            </a:endParaRPr>
          </a:p>
          <a:p>
            <a:r>
              <a:rPr lang="en-US" sz="2000" u="sng" dirty="0">
                <a:solidFill>
                  <a:schemeClr val="accent1">
                    <a:lumMod val="75000"/>
                  </a:schemeClr>
                </a:solidFill>
              </a:rPr>
              <a:t>Y</a:t>
            </a:r>
            <a:r>
              <a:rPr lang="en-US" sz="2000" u="sng" dirty="0" smtClean="0">
                <a:solidFill>
                  <a:schemeClr val="accent1">
                    <a:lumMod val="75000"/>
                  </a:schemeClr>
                </a:solidFill>
              </a:rPr>
              <a:t>ou </a:t>
            </a:r>
            <a:r>
              <a:rPr lang="en-US" sz="2000" u="sng" dirty="0">
                <a:solidFill>
                  <a:schemeClr val="accent1">
                    <a:lumMod val="75000"/>
                  </a:schemeClr>
                </a:solidFill>
              </a:rPr>
              <a:t>can't teach old dog new </a:t>
            </a:r>
            <a:r>
              <a:rPr lang="en-US" sz="2000" u="sng" dirty="0" smtClean="0">
                <a:solidFill>
                  <a:schemeClr val="accent1">
                    <a:lumMod val="75000"/>
                  </a:schemeClr>
                </a:solidFill>
              </a:rPr>
              <a:t>tricks</a:t>
            </a:r>
          </a:p>
          <a:p>
            <a:r>
              <a:rPr lang="fr-FR" sz="2000" u="sng" dirty="0">
                <a:solidFill>
                  <a:schemeClr val="accent1">
                    <a:lumMod val="75000"/>
                  </a:schemeClr>
                </a:solidFill>
              </a:rPr>
              <a:t>You can't unscramble eggs</a:t>
            </a:r>
            <a:endParaRPr lang="ru-RU" sz="2000" u="sng" dirty="0" smtClean="0">
              <a:solidFill>
                <a:schemeClr val="accent1">
                  <a:lumMod val="75000"/>
                </a:schemeClr>
              </a:solidFill>
            </a:endParaRPr>
          </a:p>
        </p:txBody>
      </p:sp>
      <p:sp>
        <p:nvSpPr>
          <p:cNvPr id="5" name="Объект 4"/>
          <p:cNvSpPr>
            <a:spLocks noGrp="1"/>
          </p:cNvSpPr>
          <p:nvPr>
            <p:ph sz="quarter" idx="14"/>
          </p:nvPr>
        </p:nvSpPr>
        <p:spPr>
          <a:xfrm>
            <a:off x="4139952" y="1484784"/>
            <a:ext cx="4896544" cy="4504536"/>
          </a:xfrm>
        </p:spPr>
        <p:txBody>
          <a:bodyPr>
            <a:normAutofit/>
          </a:bodyPr>
          <a:lstStyle/>
          <a:p>
            <a:r>
              <a:rPr lang="ru-RU" sz="2000" dirty="0" smtClean="0">
                <a:solidFill>
                  <a:srgbClr val="002060"/>
                </a:solidFill>
              </a:rPr>
              <a:t>Поспешишь людей насмешишь</a:t>
            </a:r>
          </a:p>
          <a:p>
            <a:r>
              <a:rPr lang="ru-RU" sz="2000" dirty="0">
                <a:solidFill>
                  <a:srgbClr val="002060"/>
                </a:solidFill>
              </a:rPr>
              <a:t>На </a:t>
            </a:r>
            <a:r>
              <a:rPr lang="ru-RU" sz="2000" dirty="0" smtClean="0">
                <a:solidFill>
                  <a:srgbClr val="002060"/>
                </a:solidFill>
              </a:rPr>
              <a:t>полатях </a:t>
            </a:r>
            <a:r>
              <a:rPr lang="ru-RU" sz="2000" dirty="0">
                <a:solidFill>
                  <a:srgbClr val="002060"/>
                </a:solidFill>
              </a:rPr>
              <a:t>лежать – ломтя не </a:t>
            </a:r>
            <a:r>
              <a:rPr lang="ru-RU" sz="2000" dirty="0" smtClean="0">
                <a:solidFill>
                  <a:srgbClr val="002060"/>
                </a:solidFill>
              </a:rPr>
              <a:t>видать</a:t>
            </a:r>
          </a:p>
          <a:p>
            <a:r>
              <a:rPr lang="ru-RU" sz="2000" dirty="0">
                <a:solidFill>
                  <a:srgbClr val="002060"/>
                </a:solidFill>
              </a:rPr>
              <a:t>Коли хочешь себе добра, не делай </a:t>
            </a:r>
            <a:r>
              <a:rPr lang="ru-RU" sz="2000" dirty="0" smtClean="0">
                <a:solidFill>
                  <a:srgbClr val="002060"/>
                </a:solidFill>
              </a:rPr>
              <a:t>людям зла</a:t>
            </a:r>
            <a:endParaRPr lang="en-US" sz="2000" dirty="0" smtClean="0">
              <a:solidFill>
                <a:srgbClr val="002060"/>
              </a:solidFill>
            </a:endParaRPr>
          </a:p>
          <a:p>
            <a:r>
              <a:rPr lang="ru-RU" sz="2000" dirty="0">
                <a:solidFill>
                  <a:srgbClr val="002060"/>
                </a:solidFill>
              </a:rPr>
              <a:t>Н</a:t>
            </a:r>
            <a:r>
              <a:rPr lang="ru-RU" sz="2000" dirty="0" smtClean="0">
                <a:solidFill>
                  <a:srgbClr val="002060"/>
                </a:solidFill>
              </a:rPr>
              <a:t>еведение - благо</a:t>
            </a:r>
          </a:p>
          <a:p>
            <a:r>
              <a:rPr lang="ru-RU" sz="2000" dirty="0">
                <a:solidFill>
                  <a:srgbClr val="002060"/>
                </a:solidFill>
              </a:rPr>
              <a:t>С одного вола двух шкур не </a:t>
            </a:r>
            <a:r>
              <a:rPr lang="ru-RU" sz="2000" dirty="0" smtClean="0">
                <a:solidFill>
                  <a:srgbClr val="002060"/>
                </a:solidFill>
              </a:rPr>
              <a:t>сдерёшь</a:t>
            </a:r>
            <a:endParaRPr lang="en-US" sz="2000" dirty="0" smtClean="0">
              <a:solidFill>
                <a:srgbClr val="002060"/>
              </a:solidFill>
            </a:endParaRPr>
          </a:p>
          <a:p>
            <a:endParaRPr lang="en-US" sz="2000" dirty="0">
              <a:solidFill>
                <a:srgbClr val="002060"/>
              </a:solidFill>
            </a:endParaRPr>
          </a:p>
          <a:p>
            <a:r>
              <a:rPr lang="en-US" sz="2000" dirty="0" smtClean="0">
                <a:solidFill>
                  <a:srgbClr val="002060"/>
                </a:solidFill>
              </a:rPr>
              <a:t>C</a:t>
            </a:r>
            <a:r>
              <a:rPr lang="ru-RU" sz="2000" dirty="0" err="1" smtClean="0">
                <a:solidFill>
                  <a:srgbClr val="002060"/>
                </a:solidFill>
              </a:rPr>
              <a:t>тарого</a:t>
            </a:r>
            <a:r>
              <a:rPr lang="ru-RU" sz="2000" dirty="0" smtClean="0">
                <a:solidFill>
                  <a:srgbClr val="002060"/>
                </a:solidFill>
              </a:rPr>
              <a:t> </a:t>
            </a:r>
            <a:r>
              <a:rPr lang="ru-RU" sz="2000" dirty="0">
                <a:solidFill>
                  <a:srgbClr val="002060"/>
                </a:solidFill>
              </a:rPr>
              <a:t>учить, что мертвого </a:t>
            </a:r>
            <a:r>
              <a:rPr lang="ru-RU" sz="2000" dirty="0" smtClean="0">
                <a:solidFill>
                  <a:srgbClr val="002060"/>
                </a:solidFill>
              </a:rPr>
              <a:t>лечить</a:t>
            </a:r>
            <a:endParaRPr lang="en-US" sz="2000" dirty="0" smtClean="0">
              <a:solidFill>
                <a:srgbClr val="002060"/>
              </a:solidFill>
            </a:endParaRPr>
          </a:p>
          <a:p>
            <a:endParaRPr lang="en-US" sz="2000" dirty="0">
              <a:solidFill>
                <a:srgbClr val="002060"/>
              </a:solidFill>
            </a:endParaRPr>
          </a:p>
          <a:p>
            <a:r>
              <a:rPr lang="ru-RU" sz="2000" dirty="0">
                <a:solidFill>
                  <a:srgbClr val="002060"/>
                </a:solidFill>
              </a:rPr>
              <a:t>Прошлого не </a:t>
            </a:r>
            <a:r>
              <a:rPr lang="ru-RU" sz="2000" dirty="0" smtClean="0">
                <a:solidFill>
                  <a:srgbClr val="002060"/>
                </a:solidFill>
              </a:rPr>
              <a:t>воротишь</a:t>
            </a:r>
            <a:endParaRPr lang="ru-RU" sz="2000" dirty="0">
              <a:solidFill>
                <a:srgbClr val="002060"/>
              </a:solidFill>
            </a:endParaRPr>
          </a:p>
        </p:txBody>
      </p:sp>
    </p:spTree>
    <p:extLst>
      <p:ext uri="{BB962C8B-B14F-4D97-AF65-F5344CB8AC3E}">
        <p14:creationId xmlns:p14="http://schemas.microsoft.com/office/powerpoint/2010/main" val="3840024924"/>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44624"/>
            <a:ext cx="8041440" cy="760189"/>
          </a:xfrm>
        </p:spPr>
        <p:txBody>
          <a:bodyPr/>
          <a:lstStyle/>
          <a:p>
            <a:r>
              <a:rPr lang="en-US" b="1" dirty="0" smtClean="0">
                <a:effectLst>
                  <a:outerShdw blurRad="38100" dist="38100" dir="2700000" algn="tl">
                    <a:srgbClr val="000000">
                      <a:alpha val="43137"/>
                    </a:srgbClr>
                  </a:outerShdw>
                </a:effectLst>
              </a:rPr>
              <a:t>Rhymes</a:t>
            </a:r>
            <a:endParaRPr lang="ru-RU" b="1" dirty="0">
              <a:effectLst>
                <a:outerShdw blurRad="38100" dist="38100" dir="2700000" algn="tl">
                  <a:srgbClr val="000000">
                    <a:alpha val="43137"/>
                  </a:srgbClr>
                </a:outerShdw>
              </a:effectLst>
            </a:endParaRPr>
          </a:p>
        </p:txBody>
      </p:sp>
      <p:pic>
        <p:nvPicPr>
          <p:cNvPr id="9" name="Two Dead Boys; American Horror Story..mp4">
            <a:hlinkClick r:id="" action="ppaction://media"/>
          </p:cNvPr>
          <p:cNvPicPr>
            <a:picLocks noGrp="1" noChangeAspect="1"/>
          </p:cNvPicPr>
          <p:nvPr>
            <p:ph sz="quarter" idx="14"/>
            <a:videoFile r:link="rId2"/>
            <p:extLst>
              <p:ext uri="{DAA4B4D4-6D71-4841-9C94-3DE7FCFB9230}">
                <p14:media xmlns:p14="http://schemas.microsoft.com/office/powerpoint/2010/main" r:embed="rId1"/>
              </p:ext>
            </p:extLst>
          </p:nvPr>
        </p:nvPicPr>
        <p:blipFill>
          <a:blip r:embed="rId4"/>
          <a:stretch>
            <a:fillRect/>
          </a:stretch>
        </p:blipFill>
        <p:spPr>
          <a:xfrm>
            <a:off x="179512" y="908720"/>
            <a:ext cx="8832981" cy="4968552"/>
          </a:xfrm>
        </p:spPr>
      </p:pic>
    </p:spTree>
    <p:extLst>
      <p:ext uri="{BB962C8B-B14F-4D97-AF65-F5344CB8AC3E}">
        <p14:creationId xmlns:p14="http://schemas.microsoft.com/office/powerpoint/2010/main" val="14102152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100000">
                <p:cTn id="7" fill="hold" display="0">
                  <p:stCondLst>
                    <p:cond delay="indefinite"/>
                  </p:stCondLst>
                </p:cTn>
                <p:tgtEl>
                  <p:spTgt spid="9"/>
                </p:tgtEl>
              </p:cMediaNode>
            </p:video>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8887"/>
            <a:ext cx="8041440" cy="576064"/>
          </a:xfrm>
        </p:spPr>
        <p:txBody>
          <a:bodyPr/>
          <a:lstStyle/>
          <a:p>
            <a:r>
              <a:rPr lang="en-US" sz="2000" b="1" dirty="0">
                <a:solidFill>
                  <a:schemeClr val="tx1"/>
                </a:solidFill>
                <a:effectLst>
                  <a:outerShdw blurRad="38100" dist="38100" dir="2700000" algn="tl">
                    <a:srgbClr val="000000">
                      <a:alpha val="43137"/>
                    </a:srgbClr>
                  </a:outerShdw>
                </a:effectLst>
              </a:rPr>
              <a:t>"One fine day in the middle of the night" (Journal Versions)</a:t>
            </a:r>
            <a:endParaRPr lang="ru-RU" sz="2000" b="1" dirty="0">
              <a:solidFill>
                <a:schemeClr val="tx1"/>
              </a:solidFill>
              <a:effectLst>
                <a:outerShdw blurRad="38100" dist="38100" dir="2700000" algn="tl">
                  <a:srgbClr val="000000">
                    <a:alpha val="43137"/>
                  </a:srgbClr>
                </a:outerShdw>
              </a:effectLst>
            </a:endParaRPr>
          </a:p>
        </p:txBody>
      </p:sp>
      <p:sp>
        <p:nvSpPr>
          <p:cNvPr id="3" name="Объект 2"/>
          <p:cNvSpPr>
            <a:spLocks noGrp="1"/>
          </p:cNvSpPr>
          <p:nvPr>
            <p:ph sz="quarter" idx="13"/>
          </p:nvPr>
        </p:nvSpPr>
        <p:spPr>
          <a:xfrm>
            <a:off x="-1188640" y="620688"/>
            <a:ext cx="7043120" cy="5904656"/>
          </a:xfrm>
        </p:spPr>
        <p:txBody>
          <a:bodyPr>
            <a:noAutofit/>
          </a:bodyPr>
          <a:lstStyle/>
          <a:p>
            <a:pPr marL="0" indent="0" algn="ctr">
              <a:buNone/>
            </a:pPr>
            <a:r>
              <a:rPr lang="en-US" sz="2000" dirty="0"/>
              <a:t>One fine day in the middle of the night,</a:t>
            </a:r>
          </a:p>
          <a:p>
            <a:pPr marL="0" indent="0" algn="ctr">
              <a:buNone/>
            </a:pPr>
            <a:r>
              <a:rPr lang="en-US" sz="2000" dirty="0"/>
              <a:t>Two dead boys* got up to fight, [*or men]</a:t>
            </a:r>
          </a:p>
          <a:p>
            <a:pPr marL="0" indent="0" algn="ctr">
              <a:buNone/>
            </a:pPr>
            <a:r>
              <a:rPr lang="en-US" sz="2000" dirty="0"/>
              <a:t>Back to back they faced each other,</a:t>
            </a:r>
          </a:p>
          <a:p>
            <a:pPr marL="0" indent="0" algn="ctr">
              <a:buNone/>
            </a:pPr>
            <a:r>
              <a:rPr lang="en-US" sz="2000" dirty="0"/>
              <a:t>Drew their swords and shot each other,</a:t>
            </a:r>
          </a:p>
          <a:p>
            <a:pPr marL="0" indent="0" algn="ctr">
              <a:buNone/>
            </a:pPr>
            <a:r>
              <a:rPr lang="en-US" sz="2000" dirty="0"/>
              <a:t>One was blind and the other couldn't, see</a:t>
            </a:r>
          </a:p>
          <a:p>
            <a:pPr marL="0" indent="0" algn="ctr">
              <a:buNone/>
            </a:pPr>
            <a:r>
              <a:rPr lang="en-US" sz="2000" dirty="0"/>
              <a:t>So they chose a dummy for a referee.</a:t>
            </a:r>
          </a:p>
          <a:p>
            <a:pPr marL="0" indent="0" algn="ctr">
              <a:buNone/>
            </a:pPr>
            <a:r>
              <a:rPr lang="en-US" sz="2000" dirty="0"/>
              <a:t>A blind man went to see fair play,</a:t>
            </a:r>
          </a:p>
          <a:p>
            <a:pPr marL="0" indent="0" algn="ctr">
              <a:buNone/>
            </a:pPr>
            <a:r>
              <a:rPr lang="en-US" sz="2000" dirty="0"/>
              <a:t>A dumb man went to shout "hooray!"</a:t>
            </a:r>
          </a:p>
          <a:p>
            <a:pPr marL="0" indent="0" algn="ctr">
              <a:buNone/>
            </a:pPr>
            <a:r>
              <a:rPr lang="en-US" sz="2000" dirty="0"/>
              <a:t>A </a:t>
            </a:r>
            <a:r>
              <a:rPr lang="en-US" sz="2000" dirty="0" err="1"/>
              <a:t>paralysed</a:t>
            </a:r>
            <a:r>
              <a:rPr lang="en-US" sz="2000" dirty="0"/>
              <a:t> donkey passing by,</a:t>
            </a:r>
          </a:p>
          <a:p>
            <a:pPr marL="0" indent="0" algn="ctr">
              <a:buNone/>
            </a:pPr>
            <a:r>
              <a:rPr lang="en-US" sz="2000" dirty="0"/>
              <a:t>Kicked the blind man in the eye,</a:t>
            </a:r>
          </a:p>
          <a:p>
            <a:pPr marL="0" indent="0" algn="ctr">
              <a:buNone/>
            </a:pPr>
            <a:r>
              <a:rPr lang="en-US" sz="2000" dirty="0"/>
              <a:t>Knocked him through a nine inch wall,</a:t>
            </a:r>
          </a:p>
          <a:p>
            <a:pPr marL="0" indent="0" algn="ctr">
              <a:buNone/>
            </a:pPr>
            <a:r>
              <a:rPr lang="en-US" sz="2000" dirty="0"/>
              <a:t>Into a dry ditch and drowned them all,</a:t>
            </a:r>
          </a:p>
          <a:p>
            <a:pPr marL="0" indent="0" algn="ctr">
              <a:buNone/>
            </a:pPr>
            <a:r>
              <a:rPr lang="en-US" sz="2000" dirty="0"/>
              <a:t>A deaf policeman heard the noise,</a:t>
            </a:r>
          </a:p>
          <a:p>
            <a:pPr marL="0" indent="0" algn="ctr">
              <a:buNone/>
            </a:pPr>
            <a:r>
              <a:rPr lang="en-US" sz="2000" dirty="0"/>
              <a:t>And came to arrest the two dead boys,</a:t>
            </a:r>
          </a:p>
          <a:p>
            <a:pPr marL="0" indent="0" algn="ctr">
              <a:buNone/>
            </a:pPr>
            <a:r>
              <a:rPr lang="en-US" sz="2000" dirty="0"/>
              <a:t>If you don't believe this story’s true,</a:t>
            </a:r>
          </a:p>
          <a:p>
            <a:pPr marL="0" indent="0" algn="ctr">
              <a:buNone/>
            </a:pPr>
            <a:r>
              <a:rPr lang="en-US" sz="2000" dirty="0"/>
              <a:t>Ask the blind man he saw it too!</a:t>
            </a:r>
            <a:endParaRPr lang="ru-RU" sz="2000" dirty="0"/>
          </a:p>
        </p:txBody>
      </p:sp>
      <p:pic>
        <p:nvPicPr>
          <p:cNvPr id="2050" name="Picture 2" descr="C:\Users\user\Documents\English\4 курс\Дискурсивная Практика\Презентация Types of folklore\one_dark_night____by_marydoodles-d4dvzjw.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1845512"/>
            <a:ext cx="4320480" cy="3454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728713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0"/>
            <a:ext cx="8712968" cy="1879237"/>
          </a:xfrm>
        </p:spPr>
        <p:txBody>
          <a:bodyPr/>
          <a:lstStyle/>
          <a:p>
            <a:pPr algn="just"/>
            <a:r>
              <a:rPr lang="en-US" sz="2800" b="1" dirty="0">
                <a:effectLst>
                  <a:outerShdw blurRad="38100" dist="38100" dir="2700000" algn="tl">
                    <a:srgbClr val="000000">
                      <a:alpha val="43137"/>
                    </a:srgbClr>
                  </a:outerShdw>
                </a:effectLst>
              </a:rPr>
              <a:t>Myth</a:t>
            </a:r>
            <a:r>
              <a:rPr lang="en-US" sz="2800" dirty="0"/>
              <a:t> - a traditional story, especially one concerning the early history of a people or explaining a natural or social phenomenon, and typically involving supernatural beings or </a:t>
            </a:r>
            <a:r>
              <a:rPr lang="en-US" sz="2800" dirty="0" smtClean="0"/>
              <a:t>events.</a:t>
            </a:r>
            <a:endParaRPr lang="ru-RU" sz="2800" dirty="0"/>
          </a:p>
        </p:txBody>
      </p:sp>
      <p:sp>
        <p:nvSpPr>
          <p:cNvPr id="5" name="TextBox 4"/>
          <p:cNvSpPr txBox="1"/>
          <p:nvPr/>
        </p:nvSpPr>
        <p:spPr>
          <a:xfrm>
            <a:off x="4427984" y="2280383"/>
            <a:ext cx="4536504" cy="3046988"/>
          </a:xfrm>
          <a:prstGeom prst="rect">
            <a:avLst/>
          </a:prstGeom>
          <a:noFill/>
        </p:spPr>
        <p:txBody>
          <a:bodyPr wrap="square" rtlCol="0">
            <a:spAutoFit/>
          </a:bodyPr>
          <a:lstStyle/>
          <a:p>
            <a:pPr algn="just"/>
            <a:r>
              <a:rPr lang="en-US" sz="2400" dirty="0">
                <a:solidFill>
                  <a:prstClr val="black"/>
                </a:solidFill>
              </a:rPr>
              <a:t>The </a:t>
            </a:r>
            <a:r>
              <a:rPr lang="en-US" sz="2400" dirty="0">
                <a:solidFill>
                  <a:prstClr val="black"/>
                </a:solidFill>
                <a:hlinkClick r:id="rId2" tooltip="Earth-maker myth"/>
              </a:rPr>
              <a:t>earth-maker myth</a:t>
            </a:r>
            <a:r>
              <a:rPr lang="en-US" sz="2400" dirty="0">
                <a:solidFill>
                  <a:prstClr val="black"/>
                </a:solidFill>
              </a:rPr>
              <a:t> (</a:t>
            </a:r>
            <a:r>
              <a:rPr lang="en-US" sz="2400" dirty="0">
                <a:solidFill>
                  <a:prstClr val="black"/>
                </a:solidFill>
                <a:hlinkClick r:id="rId3" tooltip="Native American mythos"/>
              </a:rPr>
              <a:t>Native American mythos</a:t>
            </a:r>
            <a:r>
              <a:rPr lang="en-US" sz="2400" dirty="0">
                <a:solidFill>
                  <a:prstClr val="black"/>
                </a:solidFill>
              </a:rPr>
              <a:t>, </a:t>
            </a:r>
            <a:r>
              <a:rPr lang="en-US" sz="2400" dirty="0">
                <a:solidFill>
                  <a:prstClr val="black"/>
                </a:solidFill>
                <a:hlinkClick r:id="rId4" tooltip="California"/>
              </a:rPr>
              <a:t>California</a:t>
            </a:r>
            <a:r>
              <a:rPr lang="en-US" sz="2400" dirty="0">
                <a:solidFill>
                  <a:prstClr val="black"/>
                </a:solidFill>
              </a:rPr>
              <a:t>): In the darkness of the vast waters of Outer Ocean, Earth-Maker was afloat in his canoe; Earth-Maker took clay to form the First People and created the seas with his tears.</a:t>
            </a:r>
            <a:endParaRPr lang="ru-RU" sz="2400" dirty="0">
              <a:solidFill>
                <a:prstClr val="black"/>
              </a:solidFill>
            </a:endParaRPr>
          </a:p>
        </p:txBody>
      </p:sp>
      <p:pic>
        <p:nvPicPr>
          <p:cNvPr id="3074" name="Picture 2" descr="C:\Users\user\Documents\English\4 курс\Дискурсивная Практика\Презентация Types of folklore\114720_earth.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2000785"/>
            <a:ext cx="4168774" cy="4168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46029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323528" y="59239"/>
            <a:ext cx="3888432" cy="6553095"/>
          </a:xfrm>
        </p:spPr>
      </p:pic>
      <p:sp>
        <p:nvSpPr>
          <p:cNvPr id="4" name="Объект 3"/>
          <p:cNvSpPr>
            <a:spLocks noGrp="1"/>
          </p:cNvSpPr>
          <p:nvPr>
            <p:ph sz="quarter" idx="14"/>
          </p:nvPr>
        </p:nvSpPr>
        <p:spPr>
          <a:xfrm>
            <a:off x="4283968" y="476672"/>
            <a:ext cx="4752528" cy="5512648"/>
          </a:xfrm>
        </p:spPr>
        <p:txBody>
          <a:bodyPr>
            <a:normAutofit/>
          </a:bodyPr>
          <a:lstStyle/>
          <a:p>
            <a:pPr marL="0" indent="0">
              <a:buNone/>
            </a:pPr>
            <a:r>
              <a:rPr lang="en-US" sz="4800" b="1" dirty="0" smtClean="0">
                <a:solidFill>
                  <a:schemeClr val="accent1">
                    <a:lumMod val="75000"/>
                  </a:schemeClr>
                </a:solidFill>
                <a:effectLst>
                  <a:outerShdw blurRad="38100" dist="38100" dir="2700000" algn="tl">
                    <a:srgbClr val="000000">
                      <a:alpha val="43137"/>
                    </a:srgbClr>
                  </a:outerShdw>
                </a:effectLst>
              </a:rPr>
              <a:t>Prometheus</a:t>
            </a:r>
            <a:r>
              <a:rPr lang="en-US" sz="4800" dirty="0" smtClean="0"/>
              <a:t> is </a:t>
            </a:r>
            <a:r>
              <a:rPr lang="en-US" sz="4800" dirty="0"/>
              <a:t>bound and tortured for giving fire to humanity at its creation.</a:t>
            </a:r>
            <a:endParaRPr lang="ru-RU" sz="4800" dirty="0"/>
          </a:p>
        </p:txBody>
      </p:sp>
    </p:spTree>
    <p:extLst>
      <p:ext uri="{BB962C8B-B14F-4D97-AF65-F5344CB8AC3E}">
        <p14:creationId xmlns:p14="http://schemas.microsoft.com/office/powerpoint/2010/main" val="16714009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07504" y="116632"/>
            <a:ext cx="5688632" cy="6480720"/>
          </a:xfrm>
        </p:spPr>
        <p:txBody>
          <a:bodyPr>
            <a:normAutofit/>
          </a:bodyPr>
          <a:lstStyle/>
          <a:p>
            <a:pPr marL="0" indent="0" algn="just">
              <a:buNone/>
            </a:pPr>
            <a:r>
              <a:rPr lang="en-US" sz="2800" b="1" dirty="0" err="1">
                <a:solidFill>
                  <a:schemeClr val="tx2">
                    <a:lumMod val="75000"/>
                    <a:lumOff val="25000"/>
                  </a:schemeClr>
                </a:solidFill>
                <a:effectLst>
                  <a:outerShdw blurRad="38100" dist="38100" dir="2700000" algn="tl">
                    <a:srgbClr val="000000">
                      <a:alpha val="43137"/>
                    </a:srgbClr>
                  </a:outerShdw>
                </a:effectLst>
              </a:rPr>
              <a:t>Nüwa</a:t>
            </a:r>
            <a:r>
              <a:rPr lang="en-US" sz="2800" dirty="0"/>
              <a:t> appeared in literature no earlier than c. 350 BC. Her companion, </a:t>
            </a:r>
            <a:r>
              <a:rPr lang="en-US" sz="2800" dirty="0" err="1">
                <a:solidFill>
                  <a:schemeClr val="tx2">
                    <a:lumMod val="75000"/>
                    <a:lumOff val="25000"/>
                  </a:schemeClr>
                </a:solidFill>
                <a:effectLst>
                  <a:outerShdw blurRad="38100" dist="38100" dir="2700000" algn="tl">
                    <a:srgbClr val="000000">
                      <a:alpha val="43137"/>
                    </a:srgbClr>
                  </a:outerShdw>
                </a:effectLst>
              </a:rPr>
              <a:t>Fuxi</a:t>
            </a:r>
            <a:r>
              <a:rPr lang="en-US" sz="2800" dirty="0"/>
              <a:t>, was her brother and husband. They are sometimes worshiped as the ultimate ancestor of all humankind, and are often represented as half-snake, half-humans. It is sometimes believed that </a:t>
            </a:r>
            <a:r>
              <a:rPr lang="en-US" sz="2800" dirty="0" err="1"/>
              <a:t>Nüwa</a:t>
            </a:r>
            <a:r>
              <a:rPr lang="en-US" sz="2800" dirty="0"/>
              <a:t> molded humans from clay for companionship. She repaired the sky after </a:t>
            </a:r>
            <a:r>
              <a:rPr lang="en-US" sz="2800" b="1" dirty="0">
                <a:solidFill>
                  <a:schemeClr val="tx2">
                    <a:lumMod val="75000"/>
                    <a:lumOff val="25000"/>
                  </a:schemeClr>
                </a:solidFill>
                <a:effectLst>
                  <a:outerShdw blurRad="38100" dist="38100" dir="2700000" algn="tl">
                    <a:srgbClr val="000000">
                      <a:alpha val="43137"/>
                    </a:srgbClr>
                  </a:outerShdw>
                </a:effectLst>
              </a:rPr>
              <a:t>Gong </a:t>
            </a:r>
            <a:r>
              <a:rPr lang="en-US" sz="2800" b="1" dirty="0" err="1">
                <a:solidFill>
                  <a:schemeClr val="tx2">
                    <a:lumMod val="75000"/>
                    <a:lumOff val="25000"/>
                  </a:schemeClr>
                </a:solidFill>
                <a:effectLst>
                  <a:outerShdw blurRad="38100" dist="38100" dir="2700000" algn="tl">
                    <a:srgbClr val="000000">
                      <a:alpha val="43137"/>
                    </a:srgbClr>
                  </a:outerShdw>
                </a:effectLst>
              </a:rPr>
              <a:t>Gong</a:t>
            </a:r>
            <a:r>
              <a:rPr lang="en-US" sz="2800" b="1" dirty="0">
                <a:solidFill>
                  <a:schemeClr val="tx2">
                    <a:lumMod val="75000"/>
                    <a:lumOff val="25000"/>
                  </a:schemeClr>
                </a:solidFill>
                <a:effectLst>
                  <a:outerShdw blurRad="38100" dist="38100" dir="2700000" algn="tl">
                    <a:srgbClr val="000000">
                      <a:alpha val="43137"/>
                    </a:srgbClr>
                  </a:outerShdw>
                </a:effectLst>
              </a:rPr>
              <a:t> </a:t>
            </a:r>
            <a:r>
              <a:rPr lang="en-US" sz="2800" dirty="0"/>
              <a:t>damaged the pillar supporting the heavens.</a:t>
            </a:r>
            <a:endParaRPr lang="ru-RU" sz="2800" dirty="0"/>
          </a:p>
        </p:txBody>
      </p:sp>
      <p:pic>
        <p:nvPicPr>
          <p:cNvPr id="5" name="Объект 4"/>
          <p:cNvPicPr>
            <a:picLocks noGrp="1" noChangeAspect="1"/>
          </p:cNvPicPr>
          <p:nvPr>
            <p:ph sz="quarter" idx="14"/>
          </p:nvPr>
        </p:nvPicPr>
        <p:blipFill>
          <a:blip r:embed="rId2" cstate="print">
            <a:extLst>
              <a:ext uri="{28A0092B-C50C-407E-A947-70E740481C1C}">
                <a14:useLocalDpi xmlns:a14="http://schemas.microsoft.com/office/drawing/2010/main" val="0"/>
              </a:ext>
            </a:extLst>
          </a:blip>
          <a:stretch>
            <a:fillRect/>
          </a:stretch>
        </p:blipFill>
        <p:spPr>
          <a:xfrm>
            <a:off x="5868144" y="116632"/>
            <a:ext cx="3075983" cy="6428289"/>
          </a:xfrm>
        </p:spPr>
      </p:pic>
    </p:spTree>
    <p:extLst>
      <p:ext uri="{BB962C8B-B14F-4D97-AF65-F5344CB8AC3E}">
        <p14:creationId xmlns:p14="http://schemas.microsoft.com/office/powerpoint/2010/main" val="221149150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1280" y="116632"/>
            <a:ext cx="8041440" cy="1762605"/>
          </a:xfrm>
        </p:spPr>
        <p:txBody>
          <a:bodyPr/>
          <a:lstStyle/>
          <a:p>
            <a:pPr algn="just"/>
            <a:r>
              <a:rPr lang="en-US" sz="3600" b="1" dirty="0">
                <a:solidFill>
                  <a:schemeClr val="tx2">
                    <a:lumMod val="75000"/>
                    <a:lumOff val="25000"/>
                  </a:schemeClr>
                </a:solidFill>
                <a:effectLst>
                  <a:outerShdw blurRad="38100" dist="38100" dir="2700000" algn="tl">
                    <a:srgbClr val="000000">
                      <a:alpha val="43137"/>
                    </a:srgbClr>
                  </a:outerShdw>
                </a:effectLst>
              </a:rPr>
              <a:t>Legend</a:t>
            </a:r>
            <a:r>
              <a:rPr lang="en-US" sz="3600" dirty="0">
                <a:solidFill>
                  <a:schemeClr val="tx2">
                    <a:lumMod val="75000"/>
                    <a:lumOff val="25000"/>
                  </a:schemeClr>
                </a:solidFill>
              </a:rPr>
              <a:t> </a:t>
            </a:r>
            <a:r>
              <a:rPr lang="en-US" sz="3600" dirty="0"/>
              <a:t>- a traditional story sometimes popularly regarded as historical but not authenticated</a:t>
            </a:r>
            <a:endParaRPr lang="ru-RU" sz="3600" dirty="0"/>
          </a:p>
        </p:txBody>
      </p:sp>
      <p:pic>
        <p:nvPicPr>
          <p:cNvPr id="5" name="Объект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4716016" y="1268760"/>
            <a:ext cx="4032448" cy="5376598"/>
          </a:xfrm>
        </p:spPr>
      </p:pic>
      <p:sp>
        <p:nvSpPr>
          <p:cNvPr id="4" name="Объект 3"/>
          <p:cNvSpPr>
            <a:spLocks noGrp="1"/>
          </p:cNvSpPr>
          <p:nvPr>
            <p:ph sz="quarter" idx="14"/>
          </p:nvPr>
        </p:nvSpPr>
        <p:spPr>
          <a:xfrm>
            <a:off x="179512" y="1916832"/>
            <a:ext cx="4320480" cy="3950208"/>
          </a:xfrm>
        </p:spPr>
        <p:txBody>
          <a:bodyPr>
            <a:normAutofit/>
          </a:bodyPr>
          <a:lstStyle/>
          <a:p>
            <a:pPr marL="0" indent="0" algn="ctr">
              <a:buNone/>
            </a:pPr>
            <a:r>
              <a:rPr lang="ru-RU" sz="4000" b="1" dirty="0" smtClean="0">
                <a:solidFill>
                  <a:schemeClr val="tx2">
                    <a:lumMod val="90000"/>
                    <a:lumOff val="10000"/>
                  </a:schemeClr>
                </a:solidFill>
                <a:effectLst>
                  <a:outerShdw blurRad="38100" dist="38100" dir="2700000" algn="tl">
                    <a:srgbClr val="000000">
                      <a:alpha val="43137"/>
                    </a:srgbClr>
                  </a:outerShdw>
                </a:effectLst>
              </a:rPr>
              <a:t>«</a:t>
            </a:r>
            <a:r>
              <a:rPr lang="fr-FR" sz="4000" b="1" dirty="0">
                <a:solidFill>
                  <a:schemeClr val="tx2">
                    <a:lumMod val="90000"/>
                    <a:lumOff val="10000"/>
                  </a:schemeClr>
                </a:solidFill>
                <a:effectLst>
                  <a:outerShdw blurRad="38100" dist="38100" dir="2700000" algn="tl">
                    <a:srgbClr val="000000">
                      <a:alpha val="43137"/>
                    </a:srgbClr>
                  </a:outerShdw>
                </a:effectLst>
              </a:rPr>
              <a:t>The Vanishing </a:t>
            </a:r>
            <a:r>
              <a:rPr lang="fr-FR" sz="4000" b="1" dirty="0" smtClean="0">
                <a:solidFill>
                  <a:schemeClr val="tx2">
                    <a:lumMod val="90000"/>
                    <a:lumOff val="10000"/>
                  </a:schemeClr>
                </a:solidFill>
                <a:effectLst>
                  <a:outerShdw blurRad="38100" dist="38100" dir="2700000" algn="tl">
                    <a:srgbClr val="000000">
                      <a:alpha val="43137"/>
                    </a:srgbClr>
                  </a:outerShdw>
                </a:effectLst>
              </a:rPr>
              <a:t>Hitchhiker»</a:t>
            </a:r>
          </a:p>
          <a:p>
            <a:pPr marL="0" indent="0" algn="ctr">
              <a:buNone/>
            </a:pPr>
            <a:r>
              <a:rPr lang="en-US" b="1" dirty="0">
                <a:solidFill>
                  <a:schemeClr val="tx2">
                    <a:lumMod val="90000"/>
                    <a:lumOff val="10000"/>
                  </a:schemeClr>
                </a:solidFill>
                <a:effectLst>
                  <a:outerShdw blurRad="38100" dist="38100" dir="2700000" algn="tl">
                    <a:srgbClr val="000000">
                      <a:alpha val="43137"/>
                    </a:srgbClr>
                  </a:outerShdw>
                </a:effectLst>
              </a:rPr>
              <a:t> </a:t>
            </a:r>
            <a:r>
              <a:rPr lang="en-US" b="1" dirty="0">
                <a:solidFill>
                  <a:schemeClr val="accent5">
                    <a:lumMod val="50000"/>
                  </a:schemeClr>
                </a:solidFill>
                <a:effectLst>
                  <a:outerShdw blurRad="38100" dist="38100" dir="2700000" algn="tl">
                    <a:srgbClr val="000000">
                      <a:alpha val="43137"/>
                    </a:srgbClr>
                  </a:outerShdw>
                </a:effectLst>
              </a:rPr>
              <a:t>is the most popular and well known American legend.</a:t>
            </a:r>
            <a:endParaRPr lang="ru-RU" b="1" dirty="0">
              <a:solidFill>
                <a:schemeClr val="accent5">
                  <a:lumMod val="5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22083194"/>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quarter" idx="14"/>
          </p:nvPr>
        </p:nvSpPr>
        <p:spPr>
          <a:xfrm>
            <a:off x="5424976" y="1772816"/>
            <a:ext cx="3657600" cy="3950208"/>
          </a:xfrm>
        </p:spPr>
        <p:txBody>
          <a:bodyPr/>
          <a:lstStyle/>
          <a:p>
            <a:pPr marL="0" indent="0" algn="ctr">
              <a:buNone/>
            </a:pPr>
            <a:r>
              <a:rPr lang="en-US" sz="6000" b="1" dirty="0" smtClean="0">
                <a:solidFill>
                  <a:schemeClr val="accent2">
                    <a:lumMod val="75000"/>
                  </a:schemeClr>
                </a:solidFill>
                <a:effectLst>
                  <a:outerShdw blurRad="38100" dist="38100" dir="2700000" algn="tl">
                    <a:srgbClr val="000000">
                      <a:alpha val="43137"/>
                    </a:srgbClr>
                  </a:outerShdw>
                </a:effectLst>
              </a:rPr>
              <a:t>El Dorado </a:t>
            </a:r>
          </a:p>
          <a:p>
            <a:pPr marL="0" indent="0" algn="ctr">
              <a:buNone/>
            </a:pPr>
            <a:r>
              <a:rPr lang="en-US" dirty="0" smtClean="0"/>
              <a:t>“The Lost City of gold”</a:t>
            </a:r>
            <a:endParaRPr lang="ru-RU" dirty="0"/>
          </a:p>
        </p:txBody>
      </p:sp>
      <p:pic>
        <p:nvPicPr>
          <p:cNvPr id="5122" name="Picture 2" descr="C:\Users\user\Documents\English\4 курс\Дискурсивная Практика\Презентация Types of folklore\Gold-CIt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75" y="0"/>
            <a:ext cx="5400601" cy="6750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16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47864" y="332656"/>
            <a:ext cx="1657826" cy="369332"/>
          </a:xfrm>
          <a:prstGeom prst="rect">
            <a:avLst/>
          </a:prstGeom>
        </p:spPr>
        <p:txBody>
          <a:bodyPr wrap="none">
            <a:spAutoFit/>
          </a:bodyPr>
          <a:lstStyle/>
          <a:p>
            <a:r>
              <a:rPr lang="en-US" b="1" dirty="0">
                <a:solidFill>
                  <a:prstClr val="white"/>
                </a:solidFill>
              </a:rPr>
              <a:t>P</a:t>
            </a:r>
            <a:r>
              <a:rPr lang="en-US" b="1" dirty="0" smtClean="0">
                <a:solidFill>
                  <a:prstClr val="white"/>
                </a:solidFill>
              </a:rPr>
              <a:t>arty- </a:t>
            </a:r>
            <a:r>
              <a:rPr lang="en-US" b="1" dirty="0">
                <a:solidFill>
                  <a:prstClr val="white"/>
                </a:solidFill>
              </a:rPr>
              <a:t>poppers</a:t>
            </a:r>
            <a:endParaRPr lang="ru-RU" dirty="0">
              <a:solidFill>
                <a:prstClr val="white"/>
              </a:solidFill>
            </a:endParaRPr>
          </a:p>
        </p:txBody>
      </p:sp>
      <p:pic>
        <p:nvPicPr>
          <p:cNvPr id="3" name="Рисунок 2"/>
          <p:cNvPicPr/>
          <p:nvPr/>
        </p:nvPicPr>
        <p:blipFill>
          <a:blip r:embed="rId2"/>
          <a:stretch>
            <a:fillRect/>
          </a:stretch>
        </p:blipFill>
        <p:spPr>
          <a:xfrm>
            <a:off x="2843808" y="701988"/>
            <a:ext cx="5940425" cy="445516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2927540"/>
            <a:ext cx="4229100" cy="36195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5536" y="701988"/>
            <a:ext cx="2304256" cy="2308324"/>
          </a:xfrm>
          <a:prstGeom prst="rect">
            <a:avLst/>
          </a:prstGeom>
          <a:noFill/>
        </p:spPr>
        <p:txBody>
          <a:bodyPr wrap="square" rtlCol="0">
            <a:spAutoFit/>
          </a:bodyPr>
          <a:lstStyle/>
          <a:p>
            <a:r>
              <a:rPr lang="en-US" dirty="0">
                <a:solidFill>
                  <a:prstClr val="white"/>
                </a:solidFill>
              </a:rPr>
              <a:t>A party popper is an object commonly used at parties</a:t>
            </a:r>
            <a:r>
              <a:rPr lang="en-US" dirty="0" smtClean="0">
                <a:solidFill>
                  <a:prstClr val="white"/>
                </a:solidFill>
              </a:rPr>
              <a:t>.</a:t>
            </a:r>
            <a:r>
              <a:rPr lang="en-US" dirty="0">
                <a:solidFill>
                  <a:prstClr val="white"/>
                </a:solidFill>
              </a:rPr>
              <a:t> The charge or compressed air blows out some confetti or streamers and emits a popping sound. </a:t>
            </a:r>
            <a:endParaRPr lang="ru-RU" dirty="0">
              <a:solidFill>
                <a:prstClr val="white"/>
              </a:solidFill>
            </a:endParaRPr>
          </a:p>
        </p:txBody>
      </p:sp>
    </p:spTree>
    <p:extLst>
      <p:ext uri="{BB962C8B-B14F-4D97-AF65-F5344CB8AC3E}">
        <p14:creationId xmlns:p14="http://schemas.microsoft.com/office/powerpoint/2010/main" val="218404802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556792"/>
            <a:ext cx="3300640" cy="2704405"/>
          </a:xfrm>
        </p:spPr>
        <p:txBody>
          <a:bodyPr/>
          <a:lstStyle/>
          <a:p>
            <a:r>
              <a:rPr lang="en-US" sz="8800" b="1" dirty="0" smtClean="0">
                <a:effectLst>
                  <a:outerShdw blurRad="38100" dist="38100" dir="2700000" algn="tl">
                    <a:srgbClr val="000000">
                      <a:alpha val="43137"/>
                    </a:srgbClr>
                  </a:outerShdw>
                </a:effectLst>
              </a:rPr>
              <a:t>Robin Hood</a:t>
            </a:r>
            <a:endParaRPr lang="ru-RU" sz="8800" b="1" dirty="0">
              <a:effectLst>
                <a:outerShdw blurRad="38100" dist="38100" dir="2700000" algn="tl">
                  <a:srgbClr val="000000">
                    <a:alpha val="43137"/>
                  </a:srgbClr>
                </a:outerShdw>
              </a:effectLst>
            </a:endParaRPr>
          </a:p>
        </p:txBody>
      </p:sp>
      <p:pic>
        <p:nvPicPr>
          <p:cNvPr id="5" name="Объект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4211960" y="5924"/>
            <a:ext cx="4434392" cy="6651588"/>
          </a:xfrm>
        </p:spPr>
      </p:pic>
    </p:spTree>
    <p:extLst>
      <p:ext uri="{BB962C8B-B14F-4D97-AF65-F5344CB8AC3E}">
        <p14:creationId xmlns:p14="http://schemas.microsoft.com/office/powerpoint/2010/main" val="121051672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er\Documents\English\4 курс\Дискурсивная Практика\Презентация Types of folklore\folk-music_2256313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767523"/>
            <a:ext cx="7790226" cy="4875174"/>
          </a:xfrm>
          <a:prstGeom prst="rect">
            <a:avLst/>
          </a:prstGeom>
          <a:noFill/>
          <a:extLst>
            <a:ext uri="{909E8E84-426E-40DD-AFC4-6F175D3DCCD1}">
              <a14:hiddenFill xmlns:a14="http://schemas.microsoft.com/office/drawing/2010/main">
                <a:solidFill>
                  <a:srgbClr val="FFFFFF"/>
                </a:solidFill>
              </a14:hiddenFill>
            </a:ext>
          </a:extLst>
        </p:spPr>
      </p:pic>
      <p:sp>
        <p:nvSpPr>
          <p:cNvPr id="2" name="Заголовок 1"/>
          <p:cNvSpPr>
            <a:spLocks noGrp="1"/>
          </p:cNvSpPr>
          <p:nvPr>
            <p:ph type="title"/>
          </p:nvPr>
        </p:nvSpPr>
        <p:spPr>
          <a:xfrm>
            <a:off x="611560" y="188640"/>
            <a:ext cx="8041440" cy="1442674"/>
          </a:xfrm>
        </p:spPr>
        <p:txBody>
          <a:bodyPr/>
          <a:lstStyle/>
          <a:p>
            <a:r>
              <a:rPr lang="en-US" sz="4000" dirty="0"/>
              <a:t>A </a:t>
            </a:r>
            <a:r>
              <a:rPr lang="en-US" sz="4000" b="1" dirty="0">
                <a:solidFill>
                  <a:srgbClr val="FF0000"/>
                </a:solidFill>
                <a:effectLst>
                  <a:outerShdw blurRad="38100" dist="38100" dir="2700000" algn="tl">
                    <a:srgbClr val="000000">
                      <a:alpha val="43137"/>
                    </a:srgbClr>
                  </a:outerShdw>
                </a:effectLst>
              </a:rPr>
              <a:t>folk song </a:t>
            </a:r>
            <a:r>
              <a:rPr lang="en-US" sz="4000" dirty="0"/>
              <a:t>is a traditional song that is typical of a particular community or nation.</a:t>
            </a:r>
            <a:endParaRPr lang="ru-RU" sz="4000" dirty="0"/>
          </a:p>
        </p:txBody>
      </p:sp>
    </p:spTree>
    <p:extLst>
      <p:ext uri="{BB962C8B-B14F-4D97-AF65-F5344CB8AC3E}">
        <p14:creationId xmlns:p14="http://schemas.microsoft.com/office/powerpoint/2010/main" val="3245137944"/>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332656"/>
            <a:ext cx="8820472" cy="1408261"/>
          </a:xfrm>
        </p:spPr>
        <p:txBody>
          <a:bodyPr/>
          <a:lstStyle/>
          <a:p>
            <a:r>
              <a:rPr lang="en-US" b="1" dirty="0">
                <a:solidFill>
                  <a:srgbClr val="FF0000"/>
                </a:solidFill>
                <a:effectLst>
                  <a:outerShdw blurRad="38100" dist="38100" dir="2700000" algn="tl">
                    <a:srgbClr val="000000">
                      <a:alpha val="43137"/>
                    </a:srgbClr>
                  </a:outerShdw>
                </a:effectLst>
              </a:rPr>
              <a:t>A ballad </a:t>
            </a:r>
            <a:r>
              <a:rPr lang="en-US" dirty="0"/>
              <a:t>is a long song or poem which tells a story in simple language</a:t>
            </a:r>
            <a:r>
              <a:rPr lang="en-US" dirty="0" smtClean="0"/>
              <a:t>. </a:t>
            </a:r>
            <a:endParaRPr lang="ru-RU" dirty="0"/>
          </a:p>
        </p:txBody>
      </p:sp>
      <p:pic>
        <p:nvPicPr>
          <p:cNvPr id="5" name="Объект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259632" y="2132856"/>
            <a:ext cx="6696744" cy="4464496"/>
          </a:xfrm>
        </p:spPr>
      </p:pic>
    </p:spTree>
    <p:extLst>
      <p:ext uri="{BB962C8B-B14F-4D97-AF65-F5344CB8AC3E}">
        <p14:creationId xmlns:p14="http://schemas.microsoft.com/office/powerpoint/2010/main" val="3313463906"/>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1280" y="-99392"/>
            <a:ext cx="8041440" cy="931346"/>
          </a:xfrm>
        </p:spPr>
        <p:txBody>
          <a:bodyPr/>
          <a:lstStyle/>
          <a:p>
            <a:r>
              <a:rPr lang="en-US" b="1" dirty="0" smtClean="0">
                <a:effectLst>
                  <a:outerShdw blurRad="38100" dist="38100" dir="2700000" algn="tl">
                    <a:srgbClr val="000000">
                      <a:alpha val="43137"/>
                    </a:srgbClr>
                  </a:outerShdw>
                </a:effectLst>
              </a:rPr>
              <a:t>Partly verbal Folklore</a:t>
            </a:r>
            <a:endParaRPr lang="ru-RU" b="1" dirty="0">
              <a:effectLst>
                <a:outerShdw blurRad="38100" dist="38100" dir="2700000" algn="tl">
                  <a:srgbClr val="000000">
                    <a:alpha val="43137"/>
                  </a:srgbClr>
                </a:outerShdw>
              </a:effectLst>
            </a:endParaRPr>
          </a:p>
        </p:txBody>
      </p:sp>
      <p:sp>
        <p:nvSpPr>
          <p:cNvPr id="5" name="TextBox 4"/>
          <p:cNvSpPr txBox="1"/>
          <p:nvPr/>
        </p:nvSpPr>
        <p:spPr>
          <a:xfrm>
            <a:off x="323528" y="995781"/>
            <a:ext cx="8568952" cy="1569660"/>
          </a:xfrm>
          <a:prstGeom prst="rect">
            <a:avLst/>
          </a:prstGeom>
          <a:noFill/>
        </p:spPr>
        <p:txBody>
          <a:bodyPr wrap="square" rtlCol="0">
            <a:spAutoFit/>
          </a:bodyPr>
          <a:lstStyle/>
          <a:p>
            <a:r>
              <a:rPr lang="en-US" sz="3200" b="1" dirty="0" smtClean="0">
                <a:solidFill>
                  <a:srgbClr val="FF0000"/>
                </a:solidFill>
                <a:effectLst>
                  <a:outerShdw blurRad="38100" dist="38100" dir="2700000" algn="tl">
                    <a:srgbClr val="000000">
                      <a:alpha val="43137"/>
                    </a:srgbClr>
                  </a:outerShdw>
                </a:effectLst>
              </a:rPr>
              <a:t>Superstition - </a:t>
            </a:r>
            <a:r>
              <a:rPr lang="en-US" sz="3200" b="1" dirty="0" smtClean="0">
                <a:solidFill>
                  <a:srgbClr val="8976AC">
                    <a:lumMod val="50000"/>
                  </a:srgbClr>
                </a:solidFill>
                <a:effectLst>
                  <a:outerShdw blurRad="38100" dist="38100" dir="2700000" algn="tl">
                    <a:srgbClr val="000000">
                      <a:alpha val="43137"/>
                    </a:srgbClr>
                  </a:outerShdw>
                </a:effectLst>
              </a:rPr>
              <a:t>a widely held but unjustified belief in supernatural causation leading to certain consequences of an action or event.</a:t>
            </a:r>
            <a:endParaRPr lang="ru-RU" sz="3200" b="1" dirty="0">
              <a:solidFill>
                <a:srgbClr val="8976AC">
                  <a:lumMod val="50000"/>
                </a:srgbClr>
              </a:solidFill>
              <a:effectLst>
                <a:outerShdw blurRad="38100" dist="38100" dir="2700000" algn="tl">
                  <a:srgbClr val="000000">
                    <a:alpha val="43137"/>
                  </a:srgbClr>
                </a:outerShdw>
              </a:effectLst>
            </a:endParaRPr>
          </a:p>
        </p:txBody>
      </p:sp>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2565441"/>
            <a:ext cx="3204765" cy="3717825"/>
          </a:xfrm>
          <a:prstGeom prst="rect">
            <a:avLst/>
          </a:prstGeom>
        </p:spPr>
      </p:pic>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2120" y="2565441"/>
            <a:ext cx="2442776" cy="3873383"/>
          </a:xfrm>
          <a:prstGeom prst="rect">
            <a:avLst/>
          </a:prstGeom>
        </p:spPr>
      </p:pic>
    </p:spTree>
    <p:extLst>
      <p:ext uri="{BB962C8B-B14F-4D97-AF65-F5344CB8AC3E}">
        <p14:creationId xmlns:p14="http://schemas.microsoft.com/office/powerpoint/2010/main" val="3162687335"/>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ke 2012 Commercial Superstition.mp4">
            <a:hlinkClick r:id="" action="ppaction://media"/>
          </p:cNvPr>
          <p:cNvPicPr>
            <a:picLocks noGrp="1" noChangeAspect="1"/>
          </p:cNvPicPr>
          <p:nvPr>
            <p:ph sz="quarter" idx="13"/>
            <a:videoFile r:link="rId2"/>
            <p:extLst>
              <p:ext uri="{DAA4B4D4-6D71-4841-9C94-3DE7FCFB9230}">
                <p14:media xmlns:p14="http://schemas.microsoft.com/office/powerpoint/2010/main" r:embed="rId1"/>
              </p:ext>
            </p:extLst>
          </p:nvPr>
        </p:nvPicPr>
        <p:blipFill>
          <a:blip r:embed="rId4"/>
          <a:stretch>
            <a:fillRect/>
          </a:stretch>
        </p:blipFill>
        <p:spPr>
          <a:xfrm>
            <a:off x="107504" y="548680"/>
            <a:ext cx="8928992" cy="5022558"/>
          </a:xfrm>
        </p:spPr>
      </p:pic>
    </p:spTree>
    <p:extLst>
      <p:ext uri="{BB962C8B-B14F-4D97-AF65-F5344CB8AC3E}">
        <p14:creationId xmlns:p14="http://schemas.microsoft.com/office/powerpoint/2010/main" val="34053192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7867"/>
            <a:ext cx="8041440" cy="936105"/>
          </a:xfrm>
        </p:spPr>
        <p:txBody>
          <a:bodyPr/>
          <a:lstStyle/>
          <a:p>
            <a:r>
              <a:rPr lang="en-US" dirty="0" smtClean="0"/>
              <a:t>Examples</a:t>
            </a:r>
            <a:endParaRPr lang="ru-RU" dirty="0"/>
          </a:p>
        </p:txBody>
      </p:sp>
      <p:sp>
        <p:nvSpPr>
          <p:cNvPr id="3" name="Объект 2"/>
          <p:cNvSpPr>
            <a:spLocks noGrp="1"/>
          </p:cNvSpPr>
          <p:nvPr>
            <p:ph sz="quarter" idx="13"/>
          </p:nvPr>
        </p:nvSpPr>
        <p:spPr>
          <a:xfrm>
            <a:off x="323528" y="908720"/>
            <a:ext cx="8640960" cy="4752528"/>
          </a:xfrm>
        </p:spPr>
        <p:txBody>
          <a:bodyPr>
            <a:normAutofit/>
          </a:bodyPr>
          <a:lstStyle/>
          <a:p>
            <a:pPr marL="0" indent="0">
              <a:buNone/>
            </a:pPr>
            <a:r>
              <a:rPr lang="en-US" dirty="0" smtClean="0"/>
              <a:t>- Walking </a:t>
            </a:r>
            <a:r>
              <a:rPr lang="en-US" dirty="0"/>
              <a:t>under a ladder is bad luck. </a:t>
            </a:r>
            <a:br>
              <a:rPr lang="en-US" dirty="0"/>
            </a:br>
            <a:r>
              <a:rPr lang="en-US" dirty="0"/>
              <a:t>- Spilling salt is bad luck, to avert this throw a pinch of it over your left shoulder. </a:t>
            </a:r>
            <a:br>
              <a:rPr lang="en-US" dirty="0"/>
            </a:br>
            <a:r>
              <a:rPr lang="en-US" dirty="0"/>
              <a:t>- Putting your clothing on inside out or backward is only unlucky if you remove the piece of clothing and turning it "right." </a:t>
            </a:r>
            <a:endParaRPr lang="en-US" dirty="0" smtClean="0"/>
          </a:p>
          <a:p>
            <a:pPr marL="0" indent="0">
              <a:buNone/>
            </a:pPr>
            <a:r>
              <a:rPr lang="en-US" dirty="0" smtClean="0"/>
              <a:t>- When </a:t>
            </a:r>
            <a:r>
              <a:rPr lang="en-US" dirty="0"/>
              <a:t>a person dies and their eyes are still open, they are said to be awaiting the arrival of more souls of family </a:t>
            </a:r>
            <a:r>
              <a:rPr lang="en-US" dirty="0" smtClean="0"/>
              <a:t>members</a:t>
            </a:r>
          </a:p>
          <a:p>
            <a:pPr marL="0" indent="0">
              <a:buNone/>
            </a:pPr>
            <a:r>
              <a:rPr lang="en-US" dirty="0" smtClean="0"/>
              <a:t>- Allowing </a:t>
            </a:r>
            <a:r>
              <a:rPr lang="en-US" dirty="0"/>
              <a:t>anyone else to wear your wedding band is an invitation for your spouse to be </a:t>
            </a:r>
            <a:r>
              <a:rPr lang="en-US" dirty="0" smtClean="0"/>
              <a:t>unfaithful</a:t>
            </a:r>
          </a:p>
          <a:p>
            <a:pPr marL="0" indent="0">
              <a:buNone/>
            </a:pPr>
            <a:r>
              <a:rPr lang="en-US" dirty="0"/>
              <a:t>- A bride will shed tears for every pearl she wears to her wedding</a:t>
            </a:r>
            <a:endParaRPr lang="ru-RU" dirty="0"/>
          </a:p>
        </p:txBody>
      </p:sp>
    </p:spTree>
    <p:extLst>
      <p:ext uri="{BB962C8B-B14F-4D97-AF65-F5344CB8AC3E}">
        <p14:creationId xmlns:p14="http://schemas.microsoft.com/office/powerpoint/2010/main" val="324692497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4048" y="1530059"/>
            <a:ext cx="4032448" cy="2764060"/>
          </a:xfrm>
          <a:prstGeom prst="rect">
            <a:avLst/>
          </a:prstGeom>
        </p:spPr>
      </p:pic>
      <p:sp>
        <p:nvSpPr>
          <p:cNvPr id="2" name="Заголовок 1"/>
          <p:cNvSpPr>
            <a:spLocks noGrp="1"/>
          </p:cNvSpPr>
          <p:nvPr>
            <p:ph type="title"/>
          </p:nvPr>
        </p:nvSpPr>
        <p:spPr>
          <a:xfrm>
            <a:off x="611560" y="116632"/>
            <a:ext cx="8041440" cy="1442674"/>
          </a:xfrm>
        </p:spPr>
        <p:txBody>
          <a:bodyPr/>
          <a:lstStyle/>
          <a:p>
            <a:r>
              <a:rPr lang="en-US" sz="3200" b="1" dirty="0">
                <a:solidFill>
                  <a:srgbClr val="FF0000"/>
                </a:solidFill>
                <a:effectLst>
                  <a:outerShdw blurRad="38100" dist="38100" dir="2700000" algn="tl">
                    <a:srgbClr val="000000">
                      <a:alpha val="43137"/>
                    </a:srgbClr>
                  </a:outerShdw>
                </a:effectLst>
              </a:rPr>
              <a:t>Custom</a:t>
            </a:r>
            <a:r>
              <a:rPr lang="en-US" sz="3200" dirty="0">
                <a:solidFill>
                  <a:srgbClr val="FF0000"/>
                </a:solidFill>
                <a:effectLst>
                  <a:outerShdw blurRad="38100" dist="38100" dir="2700000" algn="tl">
                    <a:srgbClr val="000000">
                      <a:alpha val="43137"/>
                    </a:srgbClr>
                  </a:outerShdw>
                </a:effectLst>
              </a:rPr>
              <a:t> </a:t>
            </a:r>
            <a:r>
              <a:rPr lang="en-US" sz="3200" dirty="0"/>
              <a:t>- a traditional and widely accepted way of </a:t>
            </a:r>
            <a:r>
              <a:rPr lang="en-US" sz="2800" dirty="0"/>
              <a:t>behaving</a:t>
            </a:r>
            <a:r>
              <a:rPr lang="en-US" sz="3200" dirty="0"/>
              <a:t> or doing something that is specific to a particular society</a:t>
            </a:r>
            <a:endParaRPr lang="ru-RU" sz="3200" dirty="0"/>
          </a:p>
        </p:txBody>
      </p:sp>
      <p:sp>
        <p:nvSpPr>
          <p:cNvPr id="3" name="Объект 2"/>
          <p:cNvSpPr>
            <a:spLocks noGrp="1"/>
          </p:cNvSpPr>
          <p:nvPr>
            <p:ph sz="quarter" idx="13"/>
          </p:nvPr>
        </p:nvSpPr>
        <p:spPr>
          <a:xfrm>
            <a:off x="467544" y="4221088"/>
            <a:ext cx="8123240" cy="2344296"/>
          </a:xfrm>
        </p:spPr>
        <p:txBody>
          <a:bodyPr>
            <a:normAutofit lnSpcReduction="10000"/>
          </a:bodyPr>
          <a:lstStyle/>
          <a:p>
            <a:pPr marL="0" indent="0">
              <a:buNone/>
            </a:pPr>
            <a:r>
              <a:rPr lang="en-US" sz="4000" b="1" dirty="0">
                <a:solidFill>
                  <a:srgbClr val="FF0000"/>
                </a:solidFill>
                <a:effectLst>
                  <a:outerShdw blurRad="38100" dist="38100" dir="2700000" algn="tl">
                    <a:srgbClr val="000000">
                      <a:alpha val="43137"/>
                    </a:srgbClr>
                  </a:outerShdw>
                </a:effectLst>
              </a:rPr>
              <a:t>Tradition</a:t>
            </a:r>
            <a:r>
              <a:rPr lang="en-US" sz="4000" dirty="0">
                <a:effectLst>
                  <a:outerShdw blurRad="38100" dist="38100" dir="2700000" algn="tl">
                    <a:srgbClr val="000000">
                      <a:alpha val="43137"/>
                    </a:srgbClr>
                  </a:outerShdw>
                </a:effectLst>
              </a:rPr>
              <a:t> </a:t>
            </a:r>
            <a:r>
              <a:rPr lang="en-US" sz="4000" dirty="0"/>
              <a:t>- a long-established custom or belief that has been passed on from one generation to another</a:t>
            </a:r>
            <a:endParaRPr lang="ru-RU" sz="4000" dirty="0"/>
          </a:p>
        </p:txBody>
      </p:sp>
    </p:spTree>
    <p:extLst>
      <p:ext uri="{BB962C8B-B14F-4D97-AF65-F5344CB8AC3E}">
        <p14:creationId xmlns:p14="http://schemas.microsoft.com/office/powerpoint/2010/main" val="2275217594"/>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1280" y="436563"/>
            <a:ext cx="8041440" cy="760189"/>
          </a:xfrm>
        </p:spPr>
        <p:txBody>
          <a:bodyPr/>
          <a:lstStyle/>
          <a:p>
            <a:r>
              <a:rPr lang="en-US" sz="6000" b="1" dirty="0" smtClean="0">
                <a:solidFill>
                  <a:srgbClr val="FF0000"/>
                </a:solidFill>
                <a:effectLst>
                  <a:outerShdw blurRad="38100" dist="38100" dir="2700000" algn="tl">
                    <a:srgbClr val="000000">
                      <a:alpha val="43137"/>
                    </a:srgbClr>
                  </a:outerShdw>
                </a:effectLst>
              </a:rPr>
              <a:t>Duels</a:t>
            </a:r>
            <a:endParaRPr lang="ru-RU" sz="6000" b="1" dirty="0">
              <a:solidFill>
                <a:srgbClr val="FF0000"/>
              </a:solidFill>
              <a:effectLst>
                <a:outerShdw blurRad="38100" dist="38100" dir="2700000" algn="tl">
                  <a:srgbClr val="000000">
                    <a:alpha val="43137"/>
                  </a:srgbClr>
                </a:outerShdw>
              </a:effectLst>
            </a:endParaRPr>
          </a:p>
        </p:txBody>
      </p:sp>
      <p:pic>
        <p:nvPicPr>
          <p:cNvPr id="5" name="Объект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827584" y="1268760"/>
            <a:ext cx="7560840" cy="5221705"/>
          </a:xfrm>
        </p:spPr>
      </p:pic>
    </p:spTree>
    <p:extLst>
      <p:ext uri="{BB962C8B-B14F-4D97-AF65-F5344CB8AC3E}">
        <p14:creationId xmlns:p14="http://schemas.microsoft.com/office/powerpoint/2010/main" val="2265456691"/>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4002" y="2708920"/>
            <a:ext cx="5574422" cy="3437392"/>
          </a:xfrm>
          <a:prstGeom prst="rect">
            <a:avLst/>
          </a:prstGeom>
        </p:spPr>
      </p:pic>
      <p:sp>
        <p:nvSpPr>
          <p:cNvPr id="2" name="Заголовок 1"/>
          <p:cNvSpPr>
            <a:spLocks noGrp="1"/>
          </p:cNvSpPr>
          <p:nvPr>
            <p:ph type="title"/>
          </p:nvPr>
        </p:nvSpPr>
        <p:spPr>
          <a:xfrm>
            <a:off x="551280" y="436563"/>
            <a:ext cx="8041440" cy="976213"/>
          </a:xfrm>
        </p:spPr>
        <p:txBody>
          <a:bodyPr/>
          <a:lstStyle/>
          <a:p>
            <a:r>
              <a:rPr lang="en-US" b="1" dirty="0" smtClean="0">
                <a:solidFill>
                  <a:srgbClr val="FF0000"/>
                </a:solidFill>
                <a:effectLst>
                  <a:outerShdw blurRad="38100" dist="38100" dir="2700000" algn="tl">
                    <a:srgbClr val="000000">
                      <a:alpha val="43137"/>
                    </a:srgbClr>
                  </a:outerShdw>
                </a:effectLst>
              </a:rPr>
              <a:t>Folkdances</a:t>
            </a:r>
            <a:endParaRPr lang="ru-RU" b="1" dirty="0">
              <a:solidFill>
                <a:srgbClr val="FF0000"/>
              </a:solidFill>
              <a:effectLst>
                <a:outerShdw blurRad="38100" dist="38100" dir="2700000" algn="tl">
                  <a:srgbClr val="000000">
                    <a:alpha val="43137"/>
                  </a:srgbClr>
                </a:outerShdw>
              </a:effectLst>
            </a:endParaRPr>
          </a:p>
        </p:txBody>
      </p:sp>
      <p:pic>
        <p:nvPicPr>
          <p:cNvPr id="5" name="Объект 4"/>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35496" y="1268760"/>
            <a:ext cx="3657600" cy="2494063"/>
          </a:xfrm>
        </p:spPr>
      </p:pic>
      <p:pic>
        <p:nvPicPr>
          <p:cNvPr id="6" name="Объект 5"/>
          <p:cNvPicPr>
            <a:picLocks noGrp="1" noChangeAspect="1"/>
          </p:cNvPicPr>
          <p:nvPr>
            <p:ph sz="quarter" idx="14"/>
          </p:nvPr>
        </p:nvPicPr>
        <p:blipFill>
          <a:blip r:embed="rId4" cstate="print">
            <a:extLst>
              <a:ext uri="{28A0092B-C50C-407E-A947-70E740481C1C}">
                <a14:useLocalDpi xmlns:a14="http://schemas.microsoft.com/office/drawing/2010/main" val="0"/>
              </a:ext>
            </a:extLst>
          </a:blip>
          <a:stretch>
            <a:fillRect/>
          </a:stretch>
        </p:blipFill>
        <p:spPr>
          <a:xfrm>
            <a:off x="6228184" y="116632"/>
            <a:ext cx="2808312" cy="2106234"/>
          </a:xfrm>
        </p:spPr>
      </p:pic>
    </p:spTree>
    <p:extLst>
      <p:ext uri="{BB962C8B-B14F-4D97-AF65-F5344CB8AC3E}">
        <p14:creationId xmlns:p14="http://schemas.microsoft.com/office/powerpoint/2010/main" val="237976978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1280" y="436563"/>
            <a:ext cx="8041440" cy="904205"/>
          </a:xfrm>
        </p:spPr>
        <p:txBody>
          <a:bodyPr/>
          <a:lstStyle/>
          <a:p>
            <a:r>
              <a:rPr lang="en-US" b="1" dirty="0" smtClean="0">
                <a:solidFill>
                  <a:srgbClr val="FF0000"/>
                </a:solidFill>
                <a:effectLst>
                  <a:outerShdw blurRad="38100" dist="38100" dir="2700000" algn="tl">
                    <a:srgbClr val="000000">
                      <a:alpha val="43137"/>
                    </a:srgbClr>
                  </a:outerShdw>
                </a:effectLst>
              </a:rPr>
              <a:t>Folk games</a:t>
            </a:r>
            <a:endParaRPr lang="ru-RU" b="1" dirty="0">
              <a:solidFill>
                <a:srgbClr val="FF0000"/>
              </a:solidFill>
              <a:effectLst>
                <a:outerShdw blurRad="38100" dist="38100" dir="2700000" algn="tl">
                  <a:srgbClr val="000000">
                    <a:alpha val="43137"/>
                  </a:srgbClr>
                </a:outerShdw>
              </a:effectLst>
            </a:endParaRPr>
          </a:p>
        </p:txBody>
      </p:sp>
      <p:sp>
        <p:nvSpPr>
          <p:cNvPr id="3" name="Объект 2"/>
          <p:cNvSpPr>
            <a:spLocks noGrp="1"/>
          </p:cNvSpPr>
          <p:nvPr>
            <p:ph sz="quarter" idx="13"/>
          </p:nvPr>
        </p:nvSpPr>
        <p:spPr/>
        <p:txBody>
          <a:bodyPr>
            <a:normAutofit/>
          </a:bodyPr>
          <a:lstStyle/>
          <a:p>
            <a:pPr marL="0" indent="0">
              <a:buNone/>
            </a:pPr>
            <a:r>
              <a:rPr lang="fr-FR" sz="4800" b="1" dirty="0"/>
              <a:t>"Miaciolka"</a:t>
            </a:r>
            <a:endParaRPr lang="ru-RU" sz="4800" dirty="0"/>
          </a:p>
        </p:txBody>
      </p:sp>
      <p:sp>
        <p:nvSpPr>
          <p:cNvPr id="4" name="Объект 3"/>
          <p:cNvSpPr>
            <a:spLocks noGrp="1"/>
          </p:cNvSpPr>
          <p:nvPr>
            <p:ph sz="quarter" idx="14"/>
          </p:nvPr>
        </p:nvSpPr>
        <p:spPr/>
        <p:txBody>
          <a:bodyPr/>
          <a:lstStyle/>
          <a:p>
            <a:endParaRPr lang="ru-RU"/>
          </a:p>
        </p:txBody>
      </p:sp>
      <p:pic>
        <p:nvPicPr>
          <p:cNvPr id="7170" name="Picture 2" descr="C:\Users\user\Documents\English\4 курс\Дискурсивная Практика\Презентация Types of folklore\Miaciolk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412776"/>
            <a:ext cx="4243388" cy="4462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46967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779912" y="147990"/>
            <a:ext cx="1294522" cy="369332"/>
          </a:xfrm>
          <a:prstGeom prst="rect">
            <a:avLst/>
          </a:prstGeom>
        </p:spPr>
        <p:txBody>
          <a:bodyPr wrap="none">
            <a:spAutoFit/>
          </a:bodyPr>
          <a:lstStyle/>
          <a:p>
            <a:r>
              <a:rPr lang="en-US" dirty="0">
                <a:solidFill>
                  <a:prstClr val="white"/>
                </a:solidFill>
              </a:rPr>
              <a:t>Santa Claus</a:t>
            </a:r>
            <a:endParaRPr lang="ru-RU" dirty="0">
              <a:solidFill>
                <a:prstClr val="white"/>
              </a:solidFill>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908" y="620688"/>
            <a:ext cx="4881526"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5868144" y="638298"/>
            <a:ext cx="2502024" cy="3970318"/>
          </a:xfrm>
          <a:prstGeom prst="rect">
            <a:avLst/>
          </a:prstGeom>
        </p:spPr>
        <p:txBody>
          <a:bodyPr wrap="square">
            <a:spAutoFit/>
          </a:bodyPr>
          <a:lstStyle/>
          <a:p>
            <a:r>
              <a:rPr lang="en-US" dirty="0">
                <a:solidFill>
                  <a:prstClr val="white"/>
                </a:solidFill>
              </a:rPr>
              <a:t>Commonly associated with Christmas, Santa Claus is mostly shown as a fat and happy man wearing a red suit with white trim. According to the American version of the legend, Santa, as he is often known, lives in the North Pole with his wife, Mrs. Claus, some elves who build his toys, and reindeer who pull his sled. </a:t>
            </a:r>
            <a:endParaRPr lang="ru-RU" dirty="0">
              <a:solidFill>
                <a:prstClr val="white"/>
              </a:solidFill>
            </a:endParaRPr>
          </a:p>
        </p:txBody>
      </p:sp>
    </p:spTree>
    <p:extLst>
      <p:ext uri="{BB962C8B-B14F-4D97-AF65-F5344CB8AC3E}">
        <p14:creationId xmlns:p14="http://schemas.microsoft.com/office/powerpoint/2010/main" val="1187674127"/>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1280" y="436563"/>
            <a:ext cx="8041440" cy="760189"/>
          </a:xfrm>
        </p:spPr>
        <p:txBody>
          <a:bodyPr/>
          <a:lstStyle/>
          <a:p>
            <a:r>
              <a:rPr lang="en-US" b="1" dirty="0" smtClean="0">
                <a:solidFill>
                  <a:srgbClr val="FF0000"/>
                </a:solidFill>
                <a:effectLst>
                  <a:outerShdw blurRad="38100" dist="38100" dir="2700000" algn="tl">
                    <a:srgbClr val="000000">
                      <a:alpha val="43137"/>
                    </a:srgbClr>
                  </a:outerShdw>
                </a:effectLst>
              </a:rPr>
              <a:t>Folk architecture</a:t>
            </a:r>
            <a:endParaRPr lang="ru-RU" b="1" dirty="0">
              <a:solidFill>
                <a:srgbClr val="FF0000"/>
              </a:solidFill>
              <a:effectLst>
                <a:outerShdw blurRad="38100" dist="38100" dir="2700000" algn="tl">
                  <a:srgbClr val="000000">
                    <a:alpha val="43137"/>
                  </a:srgbClr>
                </a:outerShdw>
              </a:effectLst>
            </a:endParaRPr>
          </a:p>
        </p:txBody>
      </p:sp>
      <p:pic>
        <p:nvPicPr>
          <p:cNvPr id="5" name="Объект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79512" y="1340768"/>
            <a:ext cx="4012446" cy="4032448"/>
          </a:xfrm>
        </p:spPr>
      </p:pic>
      <p:sp>
        <p:nvSpPr>
          <p:cNvPr id="6" name="TextBox 5"/>
          <p:cNvSpPr txBox="1"/>
          <p:nvPr/>
        </p:nvSpPr>
        <p:spPr>
          <a:xfrm>
            <a:off x="1331640" y="5362449"/>
            <a:ext cx="1857945" cy="769441"/>
          </a:xfrm>
          <a:prstGeom prst="rect">
            <a:avLst/>
          </a:prstGeom>
          <a:noFill/>
        </p:spPr>
        <p:txBody>
          <a:bodyPr wrap="none" rtlCol="0">
            <a:spAutoFit/>
          </a:bodyPr>
          <a:lstStyle/>
          <a:p>
            <a:r>
              <a:rPr lang="en-US" sz="4400" dirty="0" smtClean="0">
                <a:solidFill>
                  <a:prstClr val="black"/>
                </a:solidFill>
              </a:rPr>
              <a:t>Hawaii</a:t>
            </a:r>
            <a:endParaRPr lang="ru-RU" sz="4400" dirty="0">
              <a:solidFill>
                <a:prstClr val="black"/>
              </a:solidFill>
            </a:endParaRP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5976" y="1412777"/>
            <a:ext cx="4547874" cy="3024336"/>
          </a:xfrm>
          <a:prstGeom prst="rect">
            <a:avLst/>
          </a:prstGeom>
        </p:spPr>
      </p:pic>
      <p:sp>
        <p:nvSpPr>
          <p:cNvPr id="8" name="TextBox 7"/>
          <p:cNvSpPr txBox="1"/>
          <p:nvPr/>
        </p:nvSpPr>
        <p:spPr>
          <a:xfrm>
            <a:off x="6084168" y="4509120"/>
            <a:ext cx="1459054" cy="707886"/>
          </a:xfrm>
          <a:prstGeom prst="rect">
            <a:avLst/>
          </a:prstGeom>
          <a:noFill/>
        </p:spPr>
        <p:txBody>
          <a:bodyPr wrap="none" rtlCol="0">
            <a:spAutoFit/>
          </a:bodyPr>
          <a:lstStyle/>
          <a:p>
            <a:r>
              <a:rPr lang="en-US" sz="4000" dirty="0" smtClean="0">
                <a:solidFill>
                  <a:prstClr val="black"/>
                </a:solidFill>
              </a:rPr>
              <a:t>Nepal</a:t>
            </a:r>
            <a:endParaRPr lang="ru-RU" sz="4000" dirty="0">
              <a:solidFill>
                <a:prstClr val="black"/>
              </a:solidFill>
            </a:endParaRPr>
          </a:p>
        </p:txBody>
      </p:sp>
    </p:spTree>
    <p:extLst>
      <p:ext uri="{BB962C8B-B14F-4D97-AF65-F5344CB8AC3E}">
        <p14:creationId xmlns:p14="http://schemas.microsoft.com/office/powerpoint/2010/main" val="3205493027"/>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179512" y="116632"/>
            <a:ext cx="4320480" cy="2931754"/>
          </a:xfr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40968"/>
            <a:ext cx="4788024" cy="3591018"/>
          </a:xfrm>
          <a:prstGeom prst="rect">
            <a:avLst/>
          </a:prstGeom>
        </p:spPr>
      </p:pic>
      <p:pic>
        <p:nvPicPr>
          <p:cNvPr id="6" name="Объект 5"/>
          <p:cNvPicPr>
            <a:picLocks noGrp="1" noChangeAspect="1"/>
          </p:cNvPicPr>
          <p:nvPr>
            <p:ph sz="quarter" idx="14"/>
          </p:nvPr>
        </p:nvPicPr>
        <p:blipFill>
          <a:blip r:embed="rId4" cstate="print">
            <a:extLst>
              <a:ext uri="{28A0092B-C50C-407E-A947-70E740481C1C}">
                <a14:useLocalDpi xmlns:a14="http://schemas.microsoft.com/office/drawing/2010/main" val="0"/>
              </a:ext>
            </a:extLst>
          </a:blip>
          <a:stretch>
            <a:fillRect/>
          </a:stretch>
        </p:blipFill>
        <p:spPr>
          <a:xfrm>
            <a:off x="4860032" y="349233"/>
            <a:ext cx="4187602" cy="5583469"/>
          </a:xfrm>
        </p:spPr>
      </p:pic>
    </p:spTree>
    <p:extLst>
      <p:ext uri="{BB962C8B-B14F-4D97-AF65-F5344CB8AC3E}">
        <p14:creationId xmlns:p14="http://schemas.microsoft.com/office/powerpoint/2010/main" val="1277433196"/>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4000" b="1" dirty="0">
                <a:solidFill>
                  <a:srgbClr val="FF0000"/>
                </a:solidFill>
                <a:effectLst>
                  <a:outerShdw blurRad="38100" dist="38100" dir="2700000" algn="tl">
                    <a:srgbClr val="000000">
                      <a:alpha val="43137"/>
                    </a:srgbClr>
                  </a:outerShdw>
                </a:effectLst>
              </a:rPr>
              <a:t>Handicraft</a:t>
            </a:r>
            <a:r>
              <a:rPr lang="en-US" sz="4000" dirty="0"/>
              <a:t> - activity involving the making of decorative domestic or other objects by hand</a:t>
            </a:r>
            <a:endParaRPr lang="ru-RU" sz="4000" dirty="0"/>
          </a:p>
        </p:txBody>
      </p:sp>
      <p:pic>
        <p:nvPicPr>
          <p:cNvPr id="5" name="Объект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51520" y="2204864"/>
            <a:ext cx="4248472" cy="3186354"/>
          </a:xfrm>
        </p:spPr>
      </p:pic>
      <p:pic>
        <p:nvPicPr>
          <p:cNvPr id="8194" name="Picture 2" descr="C:\Users\user\Documents\English\4 курс\Дискурсивная Практика\Презентация Types of folklore\craftFes0604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348880"/>
            <a:ext cx="4308373" cy="3048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588810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51280" y="436563"/>
            <a:ext cx="8041440" cy="760189"/>
          </a:xfrm>
        </p:spPr>
        <p:txBody>
          <a:bodyPr/>
          <a:lstStyle/>
          <a:p>
            <a:r>
              <a:rPr lang="en-US" b="1" dirty="0" smtClean="0">
                <a:solidFill>
                  <a:srgbClr val="FF0000"/>
                </a:solidFill>
                <a:effectLst>
                  <a:outerShdw blurRad="38100" dist="38100" dir="2700000" algn="tl">
                    <a:srgbClr val="000000">
                      <a:alpha val="43137"/>
                    </a:srgbClr>
                  </a:outerShdw>
                </a:effectLst>
              </a:rPr>
              <a:t>Folk costumes</a:t>
            </a:r>
            <a:endParaRPr lang="ru-RU" b="1" dirty="0">
              <a:solidFill>
                <a:srgbClr val="FF0000"/>
              </a:solidFill>
              <a:effectLst>
                <a:outerShdw blurRad="38100" dist="38100" dir="2700000" algn="tl">
                  <a:srgbClr val="000000">
                    <a:alpha val="43137"/>
                  </a:srgbClr>
                </a:outerShdw>
              </a:effectLst>
            </a:endParaRPr>
          </a:p>
        </p:txBody>
      </p:sp>
      <p:pic>
        <p:nvPicPr>
          <p:cNvPr id="5" name="Объект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51520" y="1340768"/>
            <a:ext cx="3343228" cy="4608512"/>
          </a:xfrm>
        </p:spPr>
      </p:pic>
      <p:pic>
        <p:nvPicPr>
          <p:cNvPr id="6" name="Объект 5"/>
          <p:cNvPicPr>
            <a:picLocks noGrp="1" noChangeAspect="1"/>
          </p:cNvPicPr>
          <p:nvPr>
            <p:ph sz="quarter" idx="14"/>
          </p:nvPr>
        </p:nvPicPr>
        <p:blipFill>
          <a:blip r:embed="rId3" cstate="print">
            <a:extLst>
              <a:ext uri="{28A0092B-C50C-407E-A947-70E740481C1C}">
                <a14:useLocalDpi xmlns:a14="http://schemas.microsoft.com/office/drawing/2010/main" val="0"/>
              </a:ext>
            </a:extLst>
          </a:blip>
          <a:stretch>
            <a:fillRect/>
          </a:stretch>
        </p:blipFill>
        <p:spPr>
          <a:xfrm>
            <a:off x="5868144" y="1196752"/>
            <a:ext cx="3106605" cy="5208740"/>
          </a:xfrm>
        </p:spPr>
      </p:pic>
      <p:sp>
        <p:nvSpPr>
          <p:cNvPr id="7" name="TextBox 6"/>
          <p:cNvSpPr txBox="1"/>
          <p:nvPr/>
        </p:nvSpPr>
        <p:spPr>
          <a:xfrm>
            <a:off x="3995936" y="2420887"/>
            <a:ext cx="1904432" cy="1323439"/>
          </a:xfrm>
          <a:prstGeom prst="rect">
            <a:avLst/>
          </a:prstGeom>
          <a:noFill/>
        </p:spPr>
        <p:txBody>
          <a:bodyPr wrap="none" rtlCol="0">
            <a:spAutoFit/>
          </a:bodyPr>
          <a:lstStyle/>
          <a:p>
            <a:r>
              <a:rPr lang="en-US" sz="4000" dirty="0" smtClean="0">
                <a:solidFill>
                  <a:prstClr val="black"/>
                </a:solidFill>
              </a:rPr>
              <a:t>Brazil</a:t>
            </a:r>
          </a:p>
          <a:p>
            <a:r>
              <a:rPr lang="en-US" sz="4000" dirty="0" smtClean="0">
                <a:solidFill>
                  <a:prstClr val="black"/>
                </a:solidFill>
              </a:rPr>
              <a:t>Norway</a:t>
            </a:r>
            <a:endParaRPr lang="ru-RU" sz="4000" dirty="0">
              <a:solidFill>
                <a:prstClr val="black"/>
              </a:solidFill>
            </a:endParaRPr>
          </a:p>
        </p:txBody>
      </p:sp>
    </p:spTree>
    <p:extLst>
      <p:ext uri="{BB962C8B-B14F-4D97-AF65-F5344CB8AC3E}">
        <p14:creationId xmlns:p14="http://schemas.microsoft.com/office/powerpoint/2010/main" val="4119561941"/>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251520" y="692696"/>
            <a:ext cx="3696411" cy="5544616"/>
          </a:xfrm>
        </p:spPr>
      </p:pic>
      <p:pic>
        <p:nvPicPr>
          <p:cNvPr id="9218" name="Picture 2" descr="C:\Users\user\Documents\English\4 курс\Дискурсивная Практика\Презентация Types of folklore\image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03670"/>
            <a:ext cx="4267200" cy="5524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87624" y="133982"/>
            <a:ext cx="1470274" cy="523220"/>
          </a:xfrm>
          <a:prstGeom prst="rect">
            <a:avLst/>
          </a:prstGeom>
          <a:noFill/>
        </p:spPr>
        <p:txBody>
          <a:bodyPr wrap="none" rtlCol="0">
            <a:spAutoFit/>
          </a:bodyPr>
          <a:lstStyle/>
          <a:p>
            <a:r>
              <a:rPr lang="en-US" sz="2800" dirty="0" smtClean="0">
                <a:solidFill>
                  <a:prstClr val="black"/>
                </a:solidFill>
              </a:rPr>
              <a:t>Vietnam</a:t>
            </a:r>
            <a:endParaRPr lang="ru-RU" sz="2800" dirty="0">
              <a:solidFill>
                <a:prstClr val="black"/>
              </a:solidFill>
            </a:endParaRPr>
          </a:p>
        </p:txBody>
      </p:sp>
      <p:sp>
        <p:nvSpPr>
          <p:cNvPr id="7" name="TextBox 6"/>
          <p:cNvSpPr txBox="1"/>
          <p:nvPr/>
        </p:nvSpPr>
        <p:spPr>
          <a:xfrm>
            <a:off x="6099248" y="133982"/>
            <a:ext cx="1212704" cy="461665"/>
          </a:xfrm>
          <a:prstGeom prst="rect">
            <a:avLst/>
          </a:prstGeom>
          <a:noFill/>
        </p:spPr>
        <p:txBody>
          <a:bodyPr wrap="none" rtlCol="0">
            <a:spAutoFit/>
          </a:bodyPr>
          <a:lstStyle/>
          <a:p>
            <a:r>
              <a:rPr lang="en-US" sz="2400" dirty="0" smtClean="0">
                <a:solidFill>
                  <a:prstClr val="black"/>
                </a:solidFill>
              </a:rPr>
              <a:t>Sweden</a:t>
            </a:r>
            <a:endParaRPr lang="ru-RU" sz="2400" dirty="0">
              <a:solidFill>
                <a:prstClr val="black"/>
              </a:solidFill>
            </a:endParaRPr>
          </a:p>
        </p:txBody>
      </p:sp>
    </p:spTree>
    <p:extLst>
      <p:ext uri="{BB962C8B-B14F-4D97-AF65-F5344CB8AC3E}">
        <p14:creationId xmlns:p14="http://schemas.microsoft.com/office/powerpoint/2010/main" val="2511698912"/>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2267744" y="-2184"/>
            <a:ext cx="4536504" cy="6696228"/>
          </a:xfrm>
        </p:spPr>
      </p:pic>
    </p:spTree>
    <p:extLst>
      <p:ext uri="{BB962C8B-B14F-4D97-AF65-F5344CB8AC3E}">
        <p14:creationId xmlns:p14="http://schemas.microsoft.com/office/powerpoint/2010/main" val="4069568343"/>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55776" y="0"/>
            <a:ext cx="3168352" cy="1368152"/>
          </a:xfrm>
        </p:spPr>
        <p:txBody>
          <a:bodyPr/>
          <a:lstStyle/>
          <a:p>
            <a:r>
              <a:rPr lang="en-US" b="1" dirty="0" smtClean="0">
                <a:solidFill>
                  <a:srgbClr val="FF0000"/>
                </a:solidFill>
                <a:effectLst>
                  <a:outerShdw blurRad="38100" dist="38100" dir="2700000" algn="tl">
                    <a:srgbClr val="000000">
                      <a:alpha val="43137"/>
                    </a:srgbClr>
                  </a:outerShdw>
                </a:effectLst>
              </a:rPr>
              <a:t>Folk food</a:t>
            </a:r>
            <a:endParaRPr lang="ru-RU" b="1" dirty="0">
              <a:solidFill>
                <a:srgbClr val="FF0000"/>
              </a:solidFill>
              <a:effectLst>
                <a:outerShdw blurRad="38100" dist="38100" dir="2700000" algn="tl">
                  <a:srgbClr val="000000">
                    <a:alpha val="43137"/>
                  </a:srgbClr>
                </a:outerShdw>
              </a:effectLst>
            </a:endParaRPr>
          </a:p>
        </p:txBody>
      </p:sp>
      <p:pic>
        <p:nvPicPr>
          <p:cNvPr id="5" name="Объект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755576" y="1268760"/>
            <a:ext cx="7344816" cy="4877417"/>
          </a:xfrm>
        </p:spPr>
      </p:pic>
      <p:sp>
        <p:nvSpPr>
          <p:cNvPr id="4" name="Объект 3"/>
          <p:cNvSpPr>
            <a:spLocks noGrp="1"/>
          </p:cNvSpPr>
          <p:nvPr>
            <p:ph sz="quarter" idx="14"/>
          </p:nvPr>
        </p:nvSpPr>
        <p:spPr>
          <a:xfrm>
            <a:off x="6300192" y="6093296"/>
            <a:ext cx="1439016" cy="885832"/>
          </a:xfrm>
        </p:spPr>
        <p:txBody>
          <a:bodyPr/>
          <a:lstStyle/>
          <a:p>
            <a:pPr marL="0" indent="0">
              <a:buNone/>
            </a:pPr>
            <a:r>
              <a:rPr lang="en-US" dirty="0" smtClean="0"/>
              <a:t>Fondue </a:t>
            </a:r>
            <a:endParaRPr lang="ru-RU" dirty="0"/>
          </a:p>
        </p:txBody>
      </p:sp>
    </p:spTree>
    <p:extLst>
      <p:ext uri="{BB962C8B-B14F-4D97-AF65-F5344CB8AC3E}">
        <p14:creationId xmlns:p14="http://schemas.microsoft.com/office/powerpoint/2010/main" val="2659309018"/>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404664"/>
            <a:ext cx="4191930" cy="5589240"/>
          </a:xfrm>
          <a:prstGeom prst="rect">
            <a:avLst/>
          </a:prstGeom>
        </p:spPr>
      </p:pic>
      <p:sp>
        <p:nvSpPr>
          <p:cNvPr id="6" name="TextBox 5"/>
          <p:cNvSpPr txBox="1"/>
          <p:nvPr/>
        </p:nvSpPr>
        <p:spPr>
          <a:xfrm>
            <a:off x="4788024" y="2339121"/>
            <a:ext cx="4521038" cy="1938992"/>
          </a:xfrm>
          <a:prstGeom prst="rect">
            <a:avLst/>
          </a:prstGeom>
          <a:noFill/>
        </p:spPr>
        <p:txBody>
          <a:bodyPr wrap="square" rtlCol="0">
            <a:spAutoFit/>
          </a:bodyPr>
          <a:lstStyle/>
          <a:p>
            <a:r>
              <a:rPr lang="fr-FR" sz="4000" b="1" dirty="0" smtClean="0">
                <a:solidFill>
                  <a:srgbClr val="FF0000"/>
                </a:solidFill>
                <a:effectLst>
                  <a:outerShdw blurRad="38100" dist="38100" dir="2700000" algn="tl">
                    <a:srgbClr val="000000">
                      <a:alpha val="43137"/>
                    </a:srgbClr>
                  </a:outerShdw>
                </a:effectLst>
              </a:rPr>
              <a:t>Pot au feu</a:t>
            </a:r>
            <a:r>
              <a:rPr lang="fr-FR" sz="4000" dirty="0" smtClean="0">
                <a:solidFill>
                  <a:prstClr val="black"/>
                </a:solidFill>
              </a:rPr>
              <a:t> is a french cuisine classique dish</a:t>
            </a:r>
            <a:endParaRPr lang="ru-RU" sz="4000" dirty="0">
              <a:solidFill>
                <a:prstClr val="black"/>
              </a:solidFill>
            </a:endParaRPr>
          </a:p>
        </p:txBody>
      </p:sp>
    </p:spTree>
    <p:extLst>
      <p:ext uri="{BB962C8B-B14F-4D97-AF65-F5344CB8AC3E}">
        <p14:creationId xmlns:p14="http://schemas.microsoft.com/office/powerpoint/2010/main" val="1822349280"/>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39752" y="5301208"/>
            <a:ext cx="5172848" cy="1408261"/>
          </a:xfrm>
        </p:spPr>
        <p:txBody>
          <a:bodyPr/>
          <a:lstStyle/>
          <a:p>
            <a:r>
              <a:rPr lang="fr-FR" i="1" u="sng" dirty="0">
                <a:hlinkClick r:id="rId2" tooltip="Crème brulée"/>
              </a:rPr>
              <a:t>Crème brulée</a:t>
            </a:r>
            <a:endParaRPr lang="ru-RU" dirty="0"/>
          </a:p>
        </p:txBody>
      </p:sp>
      <p:pic>
        <p:nvPicPr>
          <p:cNvPr id="5" name="Объект 4"/>
          <p:cNvPicPr>
            <a:picLocks noGrp="1" noChangeAspect="1"/>
          </p:cNvPicPr>
          <p:nvPr>
            <p:ph sz="quarter" idx="13"/>
          </p:nvPr>
        </p:nvPicPr>
        <p:blipFill>
          <a:blip r:embed="rId3" cstate="print">
            <a:extLst>
              <a:ext uri="{28A0092B-C50C-407E-A947-70E740481C1C}">
                <a14:useLocalDpi xmlns:a14="http://schemas.microsoft.com/office/drawing/2010/main" val="0"/>
              </a:ext>
            </a:extLst>
          </a:blip>
          <a:stretch>
            <a:fillRect/>
          </a:stretch>
        </p:blipFill>
        <p:spPr>
          <a:xfrm>
            <a:off x="971600" y="-99392"/>
            <a:ext cx="7488833" cy="5616625"/>
          </a:xfrm>
        </p:spPr>
      </p:pic>
    </p:spTree>
    <p:extLst>
      <p:ext uri="{BB962C8B-B14F-4D97-AF65-F5344CB8AC3E}">
        <p14:creationId xmlns:p14="http://schemas.microsoft.com/office/powerpoint/2010/main" val="1537364675"/>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4000" i="1" dirty="0" err="1">
                <a:hlinkClick r:id="rId2" tooltip="Palak paneer"/>
              </a:rPr>
              <a:t>Palak</a:t>
            </a:r>
            <a:r>
              <a:rPr lang="en-US" sz="4000" i="1" dirty="0">
                <a:hlinkClick r:id="rId2" tooltip="Palak paneer"/>
              </a:rPr>
              <a:t> </a:t>
            </a:r>
            <a:r>
              <a:rPr lang="en-US" sz="4000" i="1" dirty="0" err="1">
                <a:hlinkClick r:id="rId2" tooltip="Palak paneer"/>
              </a:rPr>
              <a:t>paneer</a:t>
            </a:r>
            <a:r>
              <a:rPr lang="en-US" sz="4000" dirty="0"/>
              <a:t>, a dish made </a:t>
            </a:r>
            <a:r>
              <a:rPr lang="en-US" sz="4000" dirty="0" smtClean="0"/>
              <a:t>from </a:t>
            </a:r>
            <a:r>
              <a:rPr lang="en-US" sz="4000" dirty="0" smtClean="0">
                <a:hlinkClick r:id="rId3" tooltip="Spinach"/>
              </a:rPr>
              <a:t>spinach</a:t>
            </a:r>
            <a:r>
              <a:rPr lang="en-US" sz="4000" dirty="0"/>
              <a:t> and </a:t>
            </a:r>
            <a:r>
              <a:rPr lang="en-US" sz="4000" i="1" dirty="0" err="1">
                <a:hlinkClick r:id="rId4" tooltip="Paneer"/>
              </a:rPr>
              <a:t>paneer</a:t>
            </a:r>
            <a:r>
              <a:rPr lang="en-US" sz="4000" dirty="0"/>
              <a:t> (cottage cheese)</a:t>
            </a:r>
            <a:endParaRPr lang="ru-RU" sz="4000" dirty="0"/>
          </a:p>
        </p:txBody>
      </p:sp>
      <p:pic>
        <p:nvPicPr>
          <p:cNvPr id="5" name="Объект 4"/>
          <p:cNvPicPr>
            <a:picLocks noGrp="1" noChangeAspect="1"/>
          </p:cNvPicPr>
          <p:nvPr>
            <p:ph sz="quarter" idx="13"/>
          </p:nvPr>
        </p:nvPicPr>
        <p:blipFill>
          <a:blip r:embed="rId5" cstate="print">
            <a:extLst>
              <a:ext uri="{28A0092B-C50C-407E-A947-70E740481C1C}">
                <a14:useLocalDpi xmlns:a14="http://schemas.microsoft.com/office/drawing/2010/main" val="0"/>
              </a:ext>
            </a:extLst>
          </a:blip>
          <a:stretch>
            <a:fillRect/>
          </a:stretch>
        </p:blipFill>
        <p:spPr>
          <a:xfrm>
            <a:off x="2195736" y="2348880"/>
            <a:ext cx="4810745" cy="4295604"/>
          </a:xfrm>
        </p:spPr>
      </p:pic>
    </p:spTree>
    <p:extLst>
      <p:ext uri="{BB962C8B-B14F-4D97-AF65-F5344CB8AC3E}">
        <p14:creationId xmlns:p14="http://schemas.microsoft.com/office/powerpoint/2010/main" val="32794822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6228184" y="404664"/>
            <a:ext cx="2277162" cy="369332"/>
          </a:xfrm>
          <a:prstGeom prst="rect">
            <a:avLst/>
          </a:prstGeom>
        </p:spPr>
        <p:txBody>
          <a:bodyPr wrap="none">
            <a:spAutoFit/>
          </a:bodyPr>
          <a:lstStyle/>
          <a:p>
            <a:r>
              <a:rPr lang="en-US" dirty="0">
                <a:solidFill>
                  <a:prstClr val="white"/>
                </a:solidFill>
              </a:rPr>
              <a:t>Santa Claus's reindeer</a:t>
            </a:r>
            <a:endParaRPr lang="ru-RU" dirty="0">
              <a:solidFill>
                <a:prstClr val="white"/>
              </a:solidFill>
            </a:endParaRPr>
          </a:p>
        </p:txBody>
      </p:sp>
      <p:sp>
        <p:nvSpPr>
          <p:cNvPr id="3" name="TextBox 2"/>
          <p:cNvSpPr txBox="1"/>
          <p:nvPr/>
        </p:nvSpPr>
        <p:spPr>
          <a:xfrm>
            <a:off x="121280" y="5358328"/>
            <a:ext cx="8964488" cy="646331"/>
          </a:xfrm>
          <a:prstGeom prst="rect">
            <a:avLst/>
          </a:prstGeom>
          <a:noFill/>
        </p:spPr>
        <p:txBody>
          <a:bodyPr wrap="square" rtlCol="0">
            <a:spAutoFit/>
          </a:bodyPr>
          <a:lstStyle/>
          <a:p>
            <a:r>
              <a:rPr lang="en-US" dirty="0">
                <a:solidFill>
                  <a:prstClr val="white"/>
                </a:solidFill>
              </a:rPr>
              <a:t>Santa Claus' reindeer is a team of flying reindeer traditionally held to pull the sleigh of Santa Claus and help him deliver Christmas gifts.</a:t>
            </a:r>
            <a:endParaRPr lang="ru-RU" dirty="0">
              <a:solidFill>
                <a:prstClr val="white"/>
              </a:solidFill>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606458"/>
            <a:ext cx="3048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1484784"/>
            <a:ext cx="4762500" cy="33779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5924854"/>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827584" y="116632"/>
            <a:ext cx="7403033" cy="4935355"/>
          </a:xfrm>
        </p:spPr>
      </p:pic>
      <p:sp>
        <p:nvSpPr>
          <p:cNvPr id="6" name="TextBox 5"/>
          <p:cNvSpPr txBox="1"/>
          <p:nvPr/>
        </p:nvSpPr>
        <p:spPr>
          <a:xfrm>
            <a:off x="323528" y="5373215"/>
            <a:ext cx="8232575" cy="584775"/>
          </a:xfrm>
          <a:prstGeom prst="rect">
            <a:avLst/>
          </a:prstGeom>
          <a:noFill/>
        </p:spPr>
        <p:txBody>
          <a:bodyPr wrap="none" rtlCol="0">
            <a:spAutoFit/>
          </a:bodyPr>
          <a:lstStyle/>
          <a:p>
            <a:r>
              <a:rPr lang="fr-FR" sz="3200" dirty="0">
                <a:solidFill>
                  <a:prstClr val="black"/>
                </a:solidFill>
              </a:rPr>
              <a:t>Ge</a:t>
            </a:r>
            <a:r>
              <a:rPr lang="fr-FR" sz="2800" dirty="0">
                <a:solidFill>
                  <a:prstClr val="black"/>
                </a:solidFill>
              </a:rPr>
              <a:t>rman </a:t>
            </a:r>
            <a:r>
              <a:rPr lang="fr-FR" sz="2800" dirty="0">
                <a:solidFill>
                  <a:prstClr val="black"/>
                </a:solidFill>
                <a:hlinkClick r:id="rId3" tooltip="Sauerbraten"/>
              </a:rPr>
              <a:t>Sauerbraten</a:t>
            </a:r>
            <a:r>
              <a:rPr lang="fr-FR" sz="2800" dirty="0">
                <a:solidFill>
                  <a:prstClr val="black"/>
                </a:solidFill>
              </a:rPr>
              <a:t> with </a:t>
            </a:r>
            <a:r>
              <a:rPr lang="fr-FR" sz="2800" dirty="0">
                <a:solidFill>
                  <a:prstClr val="black"/>
                </a:solidFill>
                <a:hlinkClick r:id="rId4" tooltip="Klöße"/>
              </a:rPr>
              <a:t>potato dumplings</a:t>
            </a:r>
            <a:r>
              <a:rPr lang="fr-FR" sz="2800" dirty="0">
                <a:solidFill>
                  <a:prstClr val="black"/>
                </a:solidFill>
              </a:rPr>
              <a:t> (Klöße)</a:t>
            </a:r>
            <a:endParaRPr lang="ru-RU" sz="2800" dirty="0">
              <a:solidFill>
                <a:prstClr val="black"/>
              </a:solidFill>
            </a:endParaRPr>
          </a:p>
        </p:txBody>
      </p:sp>
    </p:spTree>
    <p:extLst>
      <p:ext uri="{BB962C8B-B14F-4D97-AF65-F5344CB8AC3E}">
        <p14:creationId xmlns:p14="http://schemas.microsoft.com/office/powerpoint/2010/main" val="24685399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19672" y="1"/>
            <a:ext cx="6408712" cy="769441"/>
          </a:xfrm>
          <a:prstGeom prst="rect">
            <a:avLst/>
          </a:prstGeom>
          <a:noFill/>
        </p:spPr>
        <p:txBody>
          <a:bodyPr wrap="square" rtlCol="0">
            <a:spAutoFit/>
          </a:bodyPr>
          <a:lstStyle/>
          <a:p>
            <a:pPr algn="ctr"/>
            <a:r>
              <a:rPr lang="en-US" sz="4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Bookman Old Style" pitchFamily="18" charset="0"/>
              </a:rPr>
              <a:t>holidays</a:t>
            </a:r>
            <a:endParaRPr lang="ru-RU" sz="4400" b="1"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outerShdw blurRad="38100" dist="38100" dir="2700000" algn="tl">
                  <a:srgbClr val="000000">
                    <a:alpha val="43137"/>
                  </a:srgbClr>
                </a:outerShdw>
              </a:effectLst>
              <a:latin typeface="Bookman Old Style" pitchFamily="18" charset="0"/>
            </a:endParaRPr>
          </a:p>
        </p:txBody>
      </p:sp>
      <p:sp>
        <p:nvSpPr>
          <p:cNvPr id="5" name="Прямоугольник с двумя скругленными соседними углами 4"/>
          <p:cNvSpPr/>
          <p:nvPr/>
        </p:nvSpPr>
        <p:spPr>
          <a:xfrm>
            <a:off x="827584" y="769442"/>
            <a:ext cx="7848872" cy="6088558"/>
          </a:xfrm>
          <a:prstGeom prst="round2SameRect">
            <a:avLst>
              <a:gd name="adj1" fmla="val 7134"/>
              <a:gd name="adj2" fmla="val 0"/>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2800" dirty="0">
                <a:solidFill>
                  <a:schemeClr val="tx1">
                    <a:lumMod val="85000"/>
                    <a:lumOff val="15000"/>
                  </a:schemeClr>
                </a:solidFill>
              </a:rPr>
              <a:t>1 (often holidays) an extended period of leisure and recreation, especially one spent away from home or in travelling:</a:t>
            </a:r>
          </a:p>
          <a:p>
            <a:r>
              <a:rPr lang="en-US" sz="2800" dirty="0">
                <a:solidFill>
                  <a:schemeClr val="tx1">
                    <a:lumMod val="85000"/>
                    <a:lumOff val="15000"/>
                  </a:schemeClr>
                </a:solidFill>
              </a:rPr>
              <a:t>I spent my summer holidays on a farm</a:t>
            </a:r>
          </a:p>
          <a:p>
            <a:r>
              <a:rPr lang="en-US" sz="2800" dirty="0">
                <a:solidFill>
                  <a:schemeClr val="tx1">
                    <a:lumMod val="85000"/>
                    <a:lumOff val="15000"/>
                  </a:schemeClr>
                </a:solidFill>
              </a:rPr>
              <a:t>Fred was on holiday in Spain</a:t>
            </a:r>
          </a:p>
          <a:p>
            <a:r>
              <a:rPr lang="en-US" sz="2800" dirty="0" smtClean="0">
                <a:solidFill>
                  <a:schemeClr val="tx1">
                    <a:lumMod val="85000"/>
                    <a:lumOff val="15000"/>
                  </a:schemeClr>
                </a:solidFill>
              </a:rPr>
              <a:t>2 a </a:t>
            </a:r>
            <a:r>
              <a:rPr lang="en-US" sz="2800" dirty="0">
                <a:solidFill>
                  <a:schemeClr val="tx1">
                    <a:lumMod val="85000"/>
                    <a:lumOff val="15000"/>
                  </a:schemeClr>
                </a:solidFill>
              </a:rPr>
              <a:t>day of festivity or recreation when no work is done:</a:t>
            </a:r>
          </a:p>
          <a:p>
            <a:r>
              <a:rPr lang="en-US" sz="2800" dirty="0">
                <a:solidFill>
                  <a:schemeClr val="tx1">
                    <a:lumMod val="85000"/>
                    <a:lumOff val="15000"/>
                  </a:schemeClr>
                </a:solidFill>
              </a:rPr>
              <a:t>25 December is an official public holiday</a:t>
            </a:r>
          </a:p>
          <a:p>
            <a:r>
              <a:rPr lang="en-US" sz="2800" dirty="0">
                <a:solidFill>
                  <a:schemeClr val="tx1">
                    <a:lumMod val="85000"/>
                    <a:lumOff val="15000"/>
                  </a:schemeClr>
                </a:solidFill>
              </a:rPr>
              <a:t>[as modifier] characteristic of a holiday; festive:</a:t>
            </a:r>
          </a:p>
          <a:p>
            <a:r>
              <a:rPr lang="en-US" sz="2800" dirty="0">
                <a:solidFill>
                  <a:schemeClr val="tx1">
                    <a:lumMod val="85000"/>
                    <a:lumOff val="15000"/>
                  </a:schemeClr>
                </a:solidFill>
              </a:rPr>
              <a:t>a holiday atmosphere</a:t>
            </a:r>
          </a:p>
          <a:p>
            <a:r>
              <a:rPr lang="en-US" sz="2800" dirty="0" smtClean="0">
                <a:solidFill>
                  <a:schemeClr val="tx1">
                    <a:lumMod val="85000"/>
                    <a:lumOff val="15000"/>
                  </a:schemeClr>
                </a:solidFill>
              </a:rPr>
              <a:t>3 </a:t>
            </a:r>
            <a:r>
              <a:rPr lang="en-US" sz="2800" dirty="0">
                <a:solidFill>
                  <a:schemeClr val="tx1">
                    <a:lumMod val="85000"/>
                    <a:lumOff val="15000"/>
                  </a:schemeClr>
                </a:solidFill>
              </a:rPr>
              <a:t>[with modifier] a short period during which the payment of </a:t>
            </a:r>
            <a:r>
              <a:rPr lang="en-US" sz="2800" dirty="0" err="1">
                <a:solidFill>
                  <a:schemeClr val="tx1">
                    <a:lumMod val="85000"/>
                    <a:lumOff val="15000"/>
                  </a:schemeClr>
                </a:solidFill>
              </a:rPr>
              <a:t>instalments</a:t>
            </a:r>
            <a:r>
              <a:rPr lang="en-US" sz="2800" dirty="0">
                <a:solidFill>
                  <a:schemeClr val="tx1">
                    <a:lumMod val="85000"/>
                    <a:lumOff val="15000"/>
                  </a:schemeClr>
                </a:solidFill>
              </a:rPr>
              <a:t>, tax, etc. may be suspended:</a:t>
            </a:r>
          </a:p>
          <a:p>
            <a:r>
              <a:rPr lang="en-US" sz="2800" dirty="0">
                <a:solidFill>
                  <a:schemeClr val="tx1">
                    <a:lumMod val="85000"/>
                    <a:lumOff val="15000"/>
                  </a:schemeClr>
                </a:solidFill>
              </a:rPr>
              <a:t>a pension holiday</a:t>
            </a:r>
            <a:endParaRPr lang="en-US" sz="2800" dirty="0" smtClean="0">
              <a:solidFill>
                <a:schemeClr val="tx1">
                  <a:lumMod val="85000"/>
                  <a:lumOff val="15000"/>
                </a:schemeClr>
              </a:solidFill>
            </a:endParaRPr>
          </a:p>
        </p:txBody>
      </p:sp>
    </p:spTree>
    <p:extLst>
      <p:ext uri="{BB962C8B-B14F-4D97-AF65-F5344CB8AC3E}">
        <p14:creationId xmlns:p14="http://schemas.microsoft.com/office/powerpoint/2010/main" val="4607721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65552" y="980728"/>
            <a:ext cx="5568619" cy="4176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107504" y="548680"/>
            <a:ext cx="3347864" cy="3416320"/>
          </a:xfrm>
          <a:prstGeom prst="rect">
            <a:avLst/>
          </a:prstGeom>
        </p:spPr>
        <p:txBody>
          <a:bodyPr wrap="square">
            <a:spAutoFit/>
          </a:bodyPr>
          <a:lstStyle/>
          <a:p>
            <a:r>
              <a:rPr lang="en-US" dirty="0">
                <a:solidFill>
                  <a:prstClr val="white"/>
                </a:solidFill>
              </a:rPr>
              <a:t>Santa Claus' sleigh is led by nine reindeer:</a:t>
            </a:r>
            <a:endParaRPr lang="ru-RU" dirty="0">
              <a:solidFill>
                <a:prstClr val="white"/>
              </a:solidFill>
            </a:endParaRPr>
          </a:p>
          <a:p>
            <a:pPr marL="285750" indent="-285750">
              <a:buFont typeface="Wingdings" pitchFamily="2" charset="2"/>
              <a:buChar char="v"/>
            </a:pPr>
            <a:r>
              <a:rPr lang="en-US" dirty="0">
                <a:solidFill>
                  <a:prstClr val="white"/>
                </a:solidFill>
              </a:rPr>
              <a:t>Dasher</a:t>
            </a:r>
            <a:endParaRPr lang="ru-RU" dirty="0">
              <a:solidFill>
                <a:prstClr val="white"/>
              </a:solidFill>
            </a:endParaRPr>
          </a:p>
          <a:p>
            <a:pPr marL="285750" indent="-285750">
              <a:buFont typeface="Wingdings" pitchFamily="2" charset="2"/>
              <a:buChar char="v"/>
            </a:pPr>
            <a:r>
              <a:rPr lang="en-US" dirty="0">
                <a:solidFill>
                  <a:prstClr val="white"/>
                </a:solidFill>
              </a:rPr>
              <a:t>Dancer</a:t>
            </a:r>
            <a:endParaRPr lang="ru-RU" dirty="0">
              <a:solidFill>
                <a:prstClr val="white"/>
              </a:solidFill>
            </a:endParaRPr>
          </a:p>
          <a:p>
            <a:pPr marL="285750" indent="-285750">
              <a:buFont typeface="Wingdings" pitchFamily="2" charset="2"/>
              <a:buChar char="v"/>
            </a:pPr>
            <a:r>
              <a:rPr lang="en-US" dirty="0" err="1">
                <a:solidFill>
                  <a:prstClr val="white"/>
                </a:solidFill>
              </a:rPr>
              <a:t>Prancer</a:t>
            </a:r>
            <a:endParaRPr lang="ru-RU" dirty="0">
              <a:solidFill>
                <a:prstClr val="white"/>
              </a:solidFill>
            </a:endParaRPr>
          </a:p>
          <a:p>
            <a:pPr marL="285750" indent="-285750">
              <a:buFont typeface="Wingdings" pitchFamily="2" charset="2"/>
              <a:buChar char="v"/>
            </a:pPr>
            <a:r>
              <a:rPr lang="en-US" dirty="0">
                <a:solidFill>
                  <a:prstClr val="white"/>
                </a:solidFill>
              </a:rPr>
              <a:t>Vixen</a:t>
            </a:r>
            <a:endParaRPr lang="ru-RU" dirty="0">
              <a:solidFill>
                <a:prstClr val="white"/>
              </a:solidFill>
            </a:endParaRPr>
          </a:p>
          <a:p>
            <a:pPr marL="285750" indent="-285750">
              <a:buFont typeface="Wingdings" pitchFamily="2" charset="2"/>
              <a:buChar char="v"/>
            </a:pPr>
            <a:r>
              <a:rPr lang="en-US" dirty="0">
                <a:solidFill>
                  <a:prstClr val="white"/>
                </a:solidFill>
              </a:rPr>
              <a:t>Comet</a:t>
            </a:r>
            <a:endParaRPr lang="ru-RU" dirty="0">
              <a:solidFill>
                <a:prstClr val="white"/>
              </a:solidFill>
            </a:endParaRPr>
          </a:p>
          <a:p>
            <a:pPr marL="285750" indent="-285750">
              <a:buFont typeface="Wingdings" pitchFamily="2" charset="2"/>
              <a:buChar char="v"/>
            </a:pPr>
            <a:r>
              <a:rPr lang="en-US" dirty="0">
                <a:solidFill>
                  <a:prstClr val="white"/>
                </a:solidFill>
              </a:rPr>
              <a:t>Cupid</a:t>
            </a:r>
            <a:endParaRPr lang="ru-RU" dirty="0">
              <a:solidFill>
                <a:prstClr val="white"/>
              </a:solidFill>
            </a:endParaRPr>
          </a:p>
          <a:p>
            <a:pPr marL="285750" indent="-285750">
              <a:buFont typeface="Wingdings" pitchFamily="2" charset="2"/>
              <a:buChar char="v"/>
            </a:pPr>
            <a:r>
              <a:rPr lang="en-US" dirty="0">
                <a:solidFill>
                  <a:prstClr val="white"/>
                </a:solidFill>
              </a:rPr>
              <a:t>Donner </a:t>
            </a:r>
            <a:endParaRPr lang="en-US" dirty="0" smtClean="0">
              <a:solidFill>
                <a:prstClr val="white"/>
              </a:solidFill>
            </a:endParaRPr>
          </a:p>
          <a:p>
            <a:pPr marL="285750" indent="-285750">
              <a:buFont typeface="Wingdings" pitchFamily="2" charset="2"/>
              <a:buChar char="v"/>
            </a:pPr>
            <a:r>
              <a:rPr lang="en-US" dirty="0" err="1" smtClean="0">
                <a:solidFill>
                  <a:prstClr val="white"/>
                </a:solidFill>
              </a:rPr>
              <a:t>Blitzen</a:t>
            </a:r>
            <a:r>
              <a:rPr lang="en-US" dirty="0" smtClean="0">
                <a:solidFill>
                  <a:prstClr val="white"/>
                </a:solidFill>
              </a:rPr>
              <a:t> </a:t>
            </a:r>
          </a:p>
          <a:p>
            <a:pPr marL="285750" indent="-285750">
              <a:buFont typeface="Wingdings" pitchFamily="2" charset="2"/>
              <a:buChar char="v"/>
            </a:pPr>
            <a:r>
              <a:rPr lang="en-US" dirty="0" smtClean="0">
                <a:solidFill>
                  <a:prstClr val="white"/>
                </a:solidFill>
              </a:rPr>
              <a:t>Rudolph </a:t>
            </a:r>
            <a:r>
              <a:rPr lang="en-US" dirty="0">
                <a:solidFill>
                  <a:prstClr val="white"/>
                </a:solidFill>
              </a:rPr>
              <a:t>the Red-Nosed Reindeer</a:t>
            </a:r>
            <a:endParaRPr lang="ru-RU" dirty="0">
              <a:solidFill>
                <a:prstClr val="white"/>
              </a:solidFill>
            </a:endParaRPr>
          </a:p>
        </p:txBody>
      </p:sp>
    </p:spTree>
    <p:extLst>
      <p:ext uri="{BB962C8B-B14F-4D97-AF65-F5344CB8AC3E}">
        <p14:creationId xmlns:p14="http://schemas.microsoft.com/office/powerpoint/2010/main" val="17868638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27440" y="2996952"/>
            <a:ext cx="3347198" cy="369332"/>
          </a:xfrm>
          <a:prstGeom prst="rect">
            <a:avLst/>
          </a:prstGeom>
        </p:spPr>
        <p:txBody>
          <a:bodyPr wrap="none">
            <a:spAutoFit/>
          </a:bodyPr>
          <a:lstStyle/>
          <a:p>
            <a:r>
              <a:rPr lang="en-US" dirty="0">
                <a:solidFill>
                  <a:prstClr val="white"/>
                </a:solidFill>
              </a:rPr>
              <a:t>Rudolph (the red-nosed reindeer)</a:t>
            </a:r>
            <a:endParaRPr lang="ru-RU" dirty="0">
              <a:solidFill>
                <a:prstClr val="white"/>
              </a:solidFill>
            </a:endParaRPr>
          </a:p>
        </p:txBody>
      </p:sp>
    </p:spTree>
    <p:extLst>
      <p:ext uri="{BB962C8B-B14F-4D97-AF65-F5344CB8AC3E}">
        <p14:creationId xmlns:p14="http://schemas.microsoft.com/office/powerpoint/2010/main" val="126876894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39952" y="692696"/>
            <a:ext cx="4572000" cy="5355312"/>
          </a:xfrm>
          <a:prstGeom prst="rect">
            <a:avLst/>
          </a:prstGeom>
        </p:spPr>
        <p:txBody>
          <a:bodyPr>
            <a:spAutoFit/>
          </a:bodyPr>
          <a:lstStyle/>
          <a:p>
            <a:r>
              <a:rPr lang="en-US" dirty="0">
                <a:solidFill>
                  <a:prstClr val="white"/>
                </a:solidFill>
              </a:rPr>
              <a:t>Rudolph's story was originally written in verse by Robert L. May for the Montgomery Ward chain of department stores in 1939, and published as a book to be given to children in the store at Christmas TIME.</a:t>
            </a:r>
            <a:endParaRPr lang="ru-RU" dirty="0">
              <a:solidFill>
                <a:prstClr val="white"/>
              </a:solidFill>
            </a:endParaRPr>
          </a:p>
          <a:p>
            <a:endParaRPr lang="en-US" dirty="0" smtClean="0">
              <a:solidFill>
                <a:prstClr val="white"/>
              </a:solidFill>
            </a:endParaRPr>
          </a:p>
          <a:p>
            <a:r>
              <a:rPr lang="en-US" dirty="0" smtClean="0">
                <a:solidFill>
                  <a:prstClr val="white"/>
                </a:solidFill>
              </a:rPr>
              <a:t>According </a:t>
            </a:r>
            <a:r>
              <a:rPr lang="en-US" dirty="0">
                <a:solidFill>
                  <a:prstClr val="white"/>
                </a:solidFill>
              </a:rPr>
              <a:t>to this story, Rudolph's glowing red nose made him a social outcast among the other reindeer. However, one Christmas Eve Santa Claus was having a lot of difficulty making his flight around the world because it was too foggy. When Santa went to Rudolph's house to deliver his presents he noticed the glowing red nose in the darkened bedroom and decided it could be a makeshift lamp to guide his sleigh. He asked Rudolph to lead the sleigh for the rest of the night, Rudolph accepted and returned home a hero for having helped Santa Claus.</a:t>
            </a:r>
            <a:endParaRPr lang="ru-RU" dirty="0">
              <a:solidFill>
                <a:prstClr val="white"/>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836712"/>
            <a:ext cx="2384425" cy="3298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15665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8913"/>
            <a:ext cx="5622925" cy="516572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660232" y="908720"/>
            <a:ext cx="1484702" cy="923330"/>
          </a:xfrm>
          <a:prstGeom prst="rect">
            <a:avLst/>
          </a:prstGeom>
        </p:spPr>
        <p:txBody>
          <a:bodyPr wrap="none">
            <a:spAutoFit/>
          </a:bodyPr>
          <a:lstStyle/>
          <a:p>
            <a:pPr algn="ctr"/>
            <a:r>
              <a:rPr lang="en-US" dirty="0">
                <a:solidFill>
                  <a:prstClr val="white"/>
                </a:solidFill>
              </a:rPr>
              <a:t>Father </a:t>
            </a:r>
            <a:r>
              <a:rPr lang="en-US" dirty="0" smtClean="0">
                <a:solidFill>
                  <a:prstClr val="white"/>
                </a:solidFill>
              </a:rPr>
              <a:t>Frost</a:t>
            </a:r>
          </a:p>
          <a:p>
            <a:pPr algn="ctr"/>
            <a:r>
              <a:rPr lang="en-US" dirty="0" smtClean="0">
                <a:solidFill>
                  <a:prstClr val="white"/>
                </a:solidFill>
              </a:rPr>
              <a:t>And</a:t>
            </a:r>
          </a:p>
          <a:p>
            <a:pPr algn="ctr"/>
            <a:r>
              <a:rPr lang="en-US" dirty="0" smtClean="0">
                <a:solidFill>
                  <a:prstClr val="white"/>
                </a:solidFill>
              </a:rPr>
              <a:t>Snow Maiden</a:t>
            </a:r>
            <a:endParaRPr lang="ru-RU" dirty="0">
              <a:solidFill>
                <a:prstClr val="white"/>
              </a:solidFill>
            </a:endParaRPr>
          </a:p>
        </p:txBody>
      </p:sp>
      <p:sp>
        <p:nvSpPr>
          <p:cNvPr id="3" name="Прямоугольник 2"/>
          <p:cNvSpPr/>
          <p:nvPr/>
        </p:nvSpPr>
        <p:spPr>
          <a:xfrm>
            <a:off x="4283968" y="5354638"/>
            <a:ext cx="4572000" cy="1477328"/>
          </a:xfrm>
          <a:prstGeom prst="rect">
            <a:avLst/>
          </a:prstGeom>
        </p:spPr>
        <p:txBody>
          <a:bodyPr>
            <a:spAutoFit/>
          </a:bodyPr>
          <a:lstStyle/>
          <a:p>
            <a:r>
              <a:rPr lang="en-US" dirty="0">
                <a:solidFill>
                  <a:prstClr val="white"/>
                </a:solidFill>
                <a:latin typeface="Times New Roman" pitchFamily="18" charset="0"/>
                <a:cs typeface="Times New Roman" pitchFamily="18" charset="0"/>
              </a:rPr>
              <a:t>In Russia, Santa Claus is known as Father Frost</a:t>
            </a:r>
            <a:r>
              <a:rPr lang="en-US" dirty="0" smtClean="0">
                <a:solidFill>
                  <a:prstClr val="white"/>
                </a:solidFill>
                <a:latin typeface="Times New Roman" pitchFamily="18" charset="0"/>
                <a:cs typeface="Times New Roman" pitchFamily="18" charset="0"/>
              </a:rPr>
              <a:t>.  </a:t>
            </a:r>
            <a:r>
              <a:rPr lang="en-US" dirty="0">
                <a:solidFill>
                  <a:prstClr val="white"/>
                </a:solidFill>
                <a:latin typeface="Times New Roman" pitchFamily="18" charset="0"/>
                <a:cs typeface="Times New Roman" pitchFamily="18" charset="0"/>
              </a:rPr>
              <a:t>He is usually illustrated with his granddaughter, the snow maiden, </a:t>
            </a:r>
            <a:r>
              <a:rPr lang="en-US" dirty="0" err="1">
                <a:solidFill>
                  <a:prstClr val="white"/>
                </a:solidFill>
                <a:latin typeface="Times New Roman" pitchFamily="18" charset="0"/>
                <a:cs typeface="Times New Roman" pitchFamily="18" charset="0"/>
              </a:rPr>
              <a:t>Snegurochka</a:t>
            </a:r>
            <a:r>
              <a:rPr lang="en-US" dirty="0">
                <a:solidFill>
                  <a:prstClr val="white"/>
                </a:solidFill>
                <a:latin typeface="Times New Roman" pitchFamily="18" charset="0"/>
                <a:cs typeface="Times New Roman" pitchFamily="18" charset="0"/>
              </a:rPr>
              <a:t> riding with an evergreen tree and presents in a traditional Russian troika. </a:t>
            </a:r>
            <a:endParaRPr lang="ru-RU"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8099049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4392487" cy="597666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5292080" y="692696"/>
            <a:ext cx="3563888" cy="2862322"/>
          </a:xfrm>
          <a:prstGeom prst="rect">
            <a:avLst/>
          </a:prstGeom>
        </p:spPr>
        <p:txBody>
          <a:bodyPr wrap="square">
            <a:spAutoFit/>
          </a:bodyPr>
          <a:lstStyle/>
          <a:p>
            <a:r>
              <a:rPr lang="en-US" dirty="0" smtClean="0">
                <a:solidFill>
                  <a:prstClr val="white"/>
                </a:solidFill>
                <a:latin typeface="Times New Roman" pitchFamily="18" charset="0"/>
                <a:cs typeface="Times New Roman" pitchFamily="18" charset="0"/>
              </a:rPr>
              <a:t>    The </a:t>
            </a:r>
            <a:r>
              <a:rPr lang="en-US" dirty="0">
                <a:solidFill>
                  <a:prstClr val="white"/>
                </a:solidFill>
                <a:latin typeface="Times New Roman" pitchFamily="18" charset="0"/>
                <a:cs typeface="Times New Roman" pitchFamily="18" charset="0"/>
              </a:rPr>
              <a:t>original Russian gift-giver was Saint </a:t>
            </a:r>
            <a:r>
              <a:rPr lang="en-US" dirty="0" smtClean="0">
                <a:solidFill>
                  <a:prstClr val="white"/>
                </a:solidFill>
                <a:latin typeface="Times New Roman" pitchFamily="18" charset="0"/>
                <a:cs typeface="Times New Roman" pitchFamily="18" charset="0"/>
              </a:rPr>
              <a:t>Nicholas.</a:t>
            </a:r>
            <a:endParaRPr lang="ru-RU" dirty="0">
              <a:solidFill>
                <a:prstClr val="white"/>
              </a:solidFill>
              <a:latin typeface="Times New Roman" pitchFamily="18" charset="0"/>
              <a:cs typeface="Times New Roman" pitchFamily="18" charset="0"/>
            </a:endParaRPr>
          </a:p>
          <a:p>
            <a:r>
              <a:rPr lang="en-US" dirty="0">
                <a:solidFill>
                  <a:prstClr val="white"/>
                </a:solidFill>
                <a:latin typeface="Times New Roman" pitchFamily="18" charset="0"/>
                <a:cs typeface="Times New Roman" pitchFamily="18" charset="0"/>
              </a:rPr>
              <a:t> </a:t>
            </a:r>
            <a:r>
              <a:rPr lang="en-US" dirty="0" smtClean="0">
                <a:solidFill>
                  <a:prstClr val="white"/>
                </a:solidFill>
                <a:latin typeface="Times New Roman" pitchFamily="18" charset="0"/>
                <a:cs typeface="Times New Roman" pitchFamily="18" charset="0"/>
              </a:rPr>
              <a:t> </a:t>
            </a:r>
          </a:p>
          <a:p>
            <a:r>
              <a:rPr lang="en-US" dirty="0" smtClean="0">
                <a:solidFill>
                  <a:prstClr val="white"/>
                </a:solidFill>
                <a:latin typeface="Times New Roman" pitchFamily="18" charset="0"/>
                <a:cs typeface="Times New Roman" pitchFamily="18" charset="0"/>
              </a:rPr>
              <a:t>    Usually </a:t>
            </a:r>
            <a:r>
              <a:rPr lang="en-US" dirty="0">
                <a:solidFill>
                  <a:prstClr val="white"/>
                </a:solidFill>
                <a:latin typeface="Times New Roman" pitchFamily="18" charset="0"/>
                <a:cs typeface="Times New Roman" pitchFamily="18" charset="0"/>
              </a:rPr>
              <a:t>appearing as a tall, thin man with a long white beard, he often wore flowing robes of blue and white. He was said to have lived in the Russian woods and journeyed in a "troika," or sleigh drawn by three horses abreast.</a:t>
            </a:r>
            <a:endParaRPr lang="ru-RU"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6470656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332656"/>
            <a:ext cx="3516620" cy="6144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67544" y="1196752"/>
            <a:ext cx="4572000" cy="1754326"/>
          </a:xfrm>
          <a:prstGeom prst="rect">
            <a:avLst/>
          </a:prstGeom>
        </p:spPr>
        <p:txBody>
          <a:bodyPr>
            <a:spAutoFit/>
          </a:bodyPr>
          <a:lstStyle/>
          <a:p>
            <a:r>
              <a:rPr lang="en-US" dirty="0" err="1">
                <a:solidFill>
                  <a:prstClr val="white"/>
                </a:solidFill>
                <a:latin typeface="Times New Roman" pitchFamily="18" charset="0"/>
                <a:cs typeface="Times New Roman" pitchFamily="18" charset="0"/>
              </a:rPr>
              <a:t>Snegurochka</a:t>
            </a:r>
            <a:r>
              <a:rPr lang="en-US" dirty="0">
                <a:solidFill>
                  <a:prstClr val="white"/>
                </a:solidFill>
                <a:latin typeface="Times New Roman" pitchFamily="18" charset="0"/>
                <a:cs typeface="Times New Roman" pitchFamily="18" charset="0"/>
              </a:rPr>
              <a:t>, the Snow Maiden (a character from a famous Russian fairy tale) was said to assist </a:t>
            </a:r>
            <a:r>
              <a:rPr lang="en-US" dirty="0" err="1">
                <a:solidFill>
                  <a:prstClr val="white"/>
                </a:solidFill>
                <a:latin typeface="Times New Roman" pitchFamily="18" charset="0"/>
                <a:cs typeface="Times New Roman" pitchFamily="18" charset="0"/>
              </a:rPr>
              <a:t>Ded</a:t>
            </a:r>
            <a:r>
              <a:rPr lang="en-US" dirty="0">
                <a:solidFill>
                  <a:prstClr val="white"/>
                </a:solidFill>
                <a:latin typeface="Times New Roman" pitchFamily="18" charset="0"/>
                <a:cs typeface="Times New Roman" pitchFamily="18" charset="0"/>
              </a:rPr>
              <a:t> </a:t>
            </a:r>
            <a:r>
              <a:rPr lang="en-US" dirty="0" err="1">
                <a:solidFill>
                  <a:prstClr val="white"/>
                </a:solidFill>
                <a:latin typeface="Times New Roman" pitchFamily="18" charset="0"/>
                <a:cs typeface="Times New Roman" pitchFamily="18" charset="0"/>
              </a:rPr>
              <a:t>Moroz</a:t>
            </a:r>
            <a:r>
              <a:rPr lang="en-US" dirty="0">
                <a:solidFill>
                  <a:prstClr val="white"/>
                </a:solidFill>
                <a:latin typeface="Times New Roman" pitchFamily="18" charset="0"/>
                <a:cs typeface="Times New Roman" pitchFamily="18" charset="0"/>
              </a:rPr>
              <a:t> in the delivery of his gifts to the Russian children. Later in the Twentieth Century, </a:t>
            </a:r>
            <a:r>
              <a:rPr lang="en-US" dirty="0" err="1">
                <a:solidFill>
                  <a:prstClr val="white"/>
                </a:solidFill>
                <a:latin typeface="Times New Roman" pitchFamily="18" charset="0"/>
                <a:cs typeface="Times New Roman" pitchFamily="18" charset="0"/>
              </a:rPr>
              <a:t>Snegurochka</a:t>
            </a:r>
            <a:r>
              <a:rPr lang="en-US" dirty="0">
                <a:solidFill>
                  <a:prstClr val="white"/>
                </a:solidFill>
                <a:latin typeface="Times New Roman" pitchFamily="18" charset="0"/>
                <a:cs typeface="Times New Roman" pitchFamily="18" charset="0"/>
              </a:rPr>
              <a:t> became known as </a:t>
            </a:r>
            <a:r>
              <a:rPr lang="en-US" dirty="0" err="1">
                <a:solidFill>
                  <a:prstClr val="white"/>
                </a:solidFill>
                <a:latin typeface="Times New Roman" pitchFamily="18" charset="0"/>
                <a:cs typeface="Times New Roman" pitchFamily="18" charset="0"/>
              </a:rPr>
              <a:t>Ded</a:t>
            </a:r>
            <a:r>
              <a:rPr lang="en-US" dirty="0">
                <a:solidFill>
                  <a:prstClr val="white"/>
                </a:solidFill>
                <a:latin typeface="Times New Roman" pitchFamily="18" charset="0"/>
                <a:cs typeface="Times New Roman" pitchFamily="18" charset="0"/>
              </a:rPr>
              <a:t> </a:t>
            </a:r>
            <a:r>
              <a:rPr lang="en-US" dirty="0" err="1">
                <a:solidFill>
                  <a:prstClr val="white"/>
                </a:solidFill>
                <a:latin typeface="Times New Roman" pitchFamily="18" charset="0"/>
                <a:cs typeface="Times New Roman" pitchFamily="18" charset="0"/>
              </a:rPr>
              <a:t>Moroz's</a:t>
            </a:r>
            <a:r>
              <a:rPr lang="en-US" dirty="0">
                <a:solidFill>
                  <a:prstClr val="white"/>
                </a:solidFill>
                <a:latin typeface="Times New Roman" pitchFamily="18" charset="0"/>
                <a:cs typeface="Times New Roman" pitchFamily="18" charset="0"/>
              </a:rPr>
              <a:t> granddaughter.</a:t>
            </a:r>
            <a:endParaRPr lang="ru-RU"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5075761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03848" y="332656"/>
            <a:ext cx="2302233" cy="369332"/>
          </a:xfrm>
          <a:prstGeom prst="rect">
            <a:avLst/>
          </a:prstGeom>
        </p:spPr>
        <p:txBody>
          <a:bodyPr wrap="none">
            <a:spAutoFit/>
          </a:bodyPr>
          <a:lstStyle/>
          <a:p>
            <a:r>
              <a:rPr lang="en-US" dirty="0">
                <a:solidFill>
                  <a:prstClr val="white"/>
                </a:solidFill>
              </a:rPr>
              <a:t>Stockings for presents</a:t>
            </a:r>
            <a:endParaRPr lang="ru-RU" dirty="0">
              <a:solidFill>
                <a:prstClr val="white"/>
              </a:solidFill>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981075"/>
            <a:ext cx="3627437" cy="362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981075"/>
            <a:ext cx="3048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79512" y="5157192"/>
            <a:ext cx="4572000" cy="1323439"/>
          </a:xfrm>
          <a:prstGeom prst="rect">
            <a:avLst/>
          </a:prstGeom>
        </p:spPr>
        <p:txBody>
          <a:bodyPr>
            <a:spAutoFit/>
          </a:bodyPr>
          <a:lstStyle/>
          <a:p>
            <a:r>
              <a:rPr lang="en-US" sz="1600" dirty="0">
                <a:solidFill>
                  <a:prstClr val="white"/>
                </a:solidFill>
              </a:rPr>
              <a:t>A Christmas stocking is a long sock hung by a fireplace or bed on Christmas Eve. Christmas presents are put into it for children. And it came from an old legend, which have now turned into a European tradition.</a:t>
            </a:r>
            <a:endParaRPr lang="ru-RU" sz="1600" dirty="0">
              <a:solidFill>
                <a:prstClr val="white"/>
              </a:solidFill>
            </a:endParaRPr>
          </a:p>
        </p:txBody>
      </p:sp>
    </p:spTree>
    <p:extLst>
      <p:ext uri="{BB962C8B-B14F-4D97-AF65-F5344CB8AC3E}">
        <p14:creationId xmlns:p14="http://schemas.microsoft.com/office/powerpoint/2010/main" val="3779308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59632" y="58847"/>
            <a:ext cx="5976664" cy="5355312"/>
          </a:xfrm>
          <a:prstGeom prst="rect">
            <a:avLst/>
          </a:prstGeom>
        </p:spPr>
        <p:txBody>
          <a:bodyPr wrap="square">
            <a:spAutoFit/>
          </a:bodyPr>
          <a:lstStyle/>
          <a:p>
            <a:pPr algn="ctr"/>
            <a:r>
              <a:rPr lang="en-US" dirty="0">
                <a:solidFill>
                  <a:prstClr val="white"/>
                </a:solidFill>
                <a:latin typeface="Times New Roman" pitchFamily="18" charset="0"/>
                <a:cs typeface="Times New Roman" pitchFamily="18" charset="0"/>
              </a:rPr>
              <a:t>Very long ago, there lived a poor man and his three very beautiful daughters. He had no money to get his daughters married, and he was worried what would happen to them after his death.</a:t>
            </a:r>
            <a:endParaRPr lang="ru-RU" dirty="0">
              <a:solidFill>
                <a:prstClr val="white"/>
              </a:solidFill>
              <a:latin typeface="Times New Roman" pitchFamily="18" charset="0"/>
              <a:cs typeface="Times New Roman" pitchFamily="18" charset="0"/>
            </a:endParaRPr>
          </a:p>
          <a:p>
            <a:pPr algn="ctr"/>
            <a:r>
              <a:rPr lang="en-US" dirty="0">
                <a:solidFill>
                  <a:prstClr val="white"/>
                </a:solidFill>
                <a:latin typeface="Times New Roman" pitchFamily="18" charset="0"/>
                <a:cs typeface="Times New Roman" pitchFamily="18" charset="0"/>
              </a:rPr>
              <a:t>Saint Nicholas was passing through when he heard the villagers talking about the girls. St. Nicholas wanted to help, but knew that the old man wouldn't accept charity. He decided to help in secret. He waited until it was night and crept through the chimney.</a:t>
            </a:r>
            <a:endParaRPr lang="ru-RU" dirty="0">
              <a:solidFill>
                <a:prstClr val="white"/>
              </a:solidFill>
              <a:latin typeface="Times New Roman" pitchFamily="18" charset="0"/>
              <a:cs typeface="Times New Roman" pitchFamily="18" charset="0"/>
            </a:endParaRPr>
          </a:p>
          <a:p>
            <a:pPr algn="ctr"/>
            <a:r>
              <a:rPr lang="en-US" dirty="0">
                <a:solidFill>
                  <a:prstClr val="white"/>
                </a:solidFill>
                <a:latin typeface="Times New Roman" pitchFamily="18" charset="0"/>
                <a:cs typeface="Times New Roman" pitchFamily="18" charset="0"/>
              </a:rPr>
              <a:t>He had three bags of gold coins with him, one for each girl. As he was looking for a place to keep those three bags, he noticed stockings of the three girls that were hung over the mantelpiece for drying. He put one bag in each stocking and off he went. When the girls and their father woke up the next morning, they found the bags of gold coins and were of course, overjoyed. The girls were able to get married and live happily ever after</a:t>
            </a:r>
            <a:r>
              <a:rPr lang="en-US" dirty="0" smtClean="0">
                <a:solidFill>
                  <a:prstClr val="white"/>
                </a:solidFill>
                <a:latin typeface="Times New Roman" pitchFamily="18" charset="0"/>
                <a:cs typeface="Times New Roman" pitchFamily="18" charset="0"/>
              </a:rPr>
              <a:t>.</a:t>
            </a:r>
            <a:endParaRPr lang="ru-RU" dirty="0">
              <a:solidFill>
                <a:prstClr val="white"/>
              </a:solidFill>
              <a:latin typeface="Times New Roman" pitchFamily="18" charset="0"/>
              <a:cs typeface="Times New Roman" pitchFamily="18" charset="0"/>
            </a:endParaRPr>
          </a:p>
          <a:p>
            <a:pPr algn="ctr"/>
            <a:r>
              <a:rPr lang="en-US" dirty="0">
                <a:solidFill>
                  <a:prstClr val="white"/>
                </a:solidFill>
                <a:latin typeface="Times New Roman" pitchFamily="18" charset="0"/>
                <a:cs typeface="Times New Roman" pitchFamily="18" charset="0"/>
              </a:rPr>
              <a:t>This led to the custom of children hanging stockings or putting out shoes, eagerly awaiting gifts from Saint </a:t>
            </a:r>
            <a:r>
              <a:rPr lang="en-US" dirty="0" smtClean="0">
                <a:solidFill>
                  <a:prstClr val="white"/>
                </a:solidFill>
                <a:latin typeface="Times New Roman" pitchFamily="18" charset="0"/>
                <a:cs typeface="Times New Roman" pitchFamily="18" charset="0"/>
              </a:rPr>
              <a:t>Nicholas.</a:t>
            </a:r>
            <a:endParaRPr lang="ru-RU"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6242223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descr="G:\IMG_85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4581"/>
            <a:ext cx="4753373" cy="677572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6372200" y="332656"/>
            <a:ext cx="2077813" cy="369332"/>
          </a:xfrm>
          <a:prstGeom prst="rect">
            <a:avLst/>
          </a:prstGeom>
        </p:spPr>
        <p:txBody>
          <a:bodyPr wrap="none">
            <a:spAutoFit/>
          </a:bodyPr>
          <a:lstStyle/>
          <a:p>
            <a:r>
              <a:rPr lang="en-US" b="1" dirty="0">
                <a:solidFill>
                  <a:prstClr val="white"/>
                </a:solidFill>
              </a:rPr>
              <a:t>A fancy dress party</a:t>
            </a:r>
            <a:endParaRPr lang="ru-RU" dirty="0">
              <a:solidFill>
                <a:prstClr val="white"/>
              </a:solidFill>
            </a:endParaRPr>
          </a:p>
        </p:txBody>
      </p:sp>
      <p:sp>
        <p:nvSpPr>
          <p:cNvPr id="3" name="Прямоугольник 2"/>
          <p:cNvSpPr/>
          <p:nvPr/>
        </p:nvSpPr>
        <p:spPr>
          <a:xfrm>
            <a:off x="5796136" y="836712"/>
            <a:ext cx="3131840" cy="646331"/>
          </a:xfrm>
          <a:prstGeom prst="rect">
            <a:avLst/>
          </a:prstGeom>
        </p:spPr>
        <p:txBody>
          <a:bodyPr wrap="square">
            <a:spAutoFit/>
          </a:bodyPr>
          <a:lstStyle/>
          <a:p>
            <a:r>
              <a:rPr lang="en-US" dirty="0">
                <a:solidFill>
                  <a:prstClr val="white"/>
                </a:solidFill>
              </a:rPr>
              <a:t>is a type of party where guests dress up in a costume.</a:t>
            </a:r>
            <a:endParaRPr lang="ru-RU" dirty="0">
              <a:solidFill>
                <a:prstClr val="white"/>
              </a:solidFill>
            </a:endParaRPr>
          </a:p>
        </p:txBody>
      </p:sp>
    </p:spTree>
    <p:extLst>
      <p:ext uri="{BB962C8B-B14F-4D97-AF65-F5344CB8AC3E}">
        <p14:creationId xmlns:p14="http://schemas.microsoft.com/office/powerpoint/2010/main" val="20914459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descr="G:\IMG_921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9500" y="-584200"/>
            <a:ext cx="12817475" cy="8485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780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66823" y="1737741"/>
            <a:ext cx="921183" cy="921183"/>
          </a:xfr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5" y="188640"/>
            <a:ext cx="8276251" cy="3310500"/>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575" y="3070488"/>
            <a:ext cx="3240361" cy="3800087"/>
          </a:xfrm>
          <a:prstGeom prst="rect">
            <a:avLst/>
          </a:prstGeom>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2900170"/>
            <a:ext cx="5035890" cy="3970404"/>
          </a:xfrm>
          <a:prstGeom prst="rect">
            <a:avLst/>
          </a:prstGeom>
        </p:spPr>
      </p:pic>
    </p:spTree>
    <p:extLst>
      <p:ext uri="{BB962C8B-B14F-4D97-AF65-F5344CB8AC3E}">
        <p14:creationId xmlns:p14="http://schemas.microsoft.com/office/powerpoint/2010/main" val="218686000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51920" y="260648"/>
            <a:ext cx="954107" cy="369332"/>
          </a:xfrm>
          <a:prstGeom prst="rect">
            <a:avLst/>
          </a:prstGeom>
        </p:spPr>
        <p:txBody>
          <a:bodyPr wrap="none">
            <a:spAutoFit/>
          </a:bodyPr>
          <a:lstStyle/>
          <a:p>
            <a:r>
              <a:rPr lang="en-US" dirty="0">
                <a:solidFill>
                  <a:prstClr val="white"/>
                </a:solidFill>
              </a:rPr>
              <a:t>Witches</a:t>
            </a:r>
            <a:endParaRPr lang="ru-RU" dirty="0">
              <a:solidFill>
                <a:prstClr val="white"/>
              </a:solidFill>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20713"/>
            <a:ext cx="5943600" cy="44577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372200" y="764704"/>
            <a:ext cx="2145105" cy="3785652"/>
          </a:xfrm>
          <a:prstGeom prst="rect">
            <a:avLst/>
          </a:prstGeom>
        </p:spPr>
        <p:txBody>
          <a:bodyPr wrap="square">
            <a:spAutoFit/>
          </a:bodyPr>
          <a:lstStyle/>
          <a:p>
            <a:r>
              <a:rPr lang="en-US" sz="1600" dirty="0">
                <a:solidFill>
                  <a:prstClr val="white"/>
                </a:solidFill>
              </a:rPr>
              <a:t>A witch is a person who practices witchcraft. </a:t>
            </a:r>
            <a:endParaRPr lang="en-US" sz="1600" dirty="0" smtClean="0">
              <a:solidFill>
                <a:prstClr val="white"/>
              </a:solidFill>
            </a:endParaRPr>
          </a:p>
          <a:p>
            <a:r>
              <a:rPr lang="en-US" sz="1600" dirty="0" smtClean="0">
                <a:solidFill>
                  <a:prstClr val="white"/>
                </a:solidFill>
              </a:rPr>
              <a:t>The </a:t>
            </a:r>
            <a:r>
              <a:rPr lang="en-US" sz="1600" dirty="0">
                <a:solidFill>
                  <a:prstClr val="white"/>
                </a:solidFill>
              </a:rPr>
              <a:t>stereotypical witches are commonly portrayed as wicked old women who have wrinkled skin, pimples, and pointy hats. They wear clothes that are black or purple. They also have warts on their noses and sometimes long claw-like fingernails.</a:t>
            </a:r>
            <a:endParaRPr lang="ru-RU" sz="1600" dirty="0">
              <a:solidFill>
                <a:prstClr val="white"/>
              </a:solidFill>
            </a:endParaRPr>
          </a:p>
          <a:p>
            <a:endParaRPr lang="ru-RU" sz="1600" dirty="0">
              <a:solidFill>
                <a:prstClr val="white"/>
              </a:solidFill>
            </a:endParaRPr>
          </a:p>
        </p:txBody>
      </p:sp>
      <p:sp>
        <p:nvSpPr>
          <p:cNvPr id="4" name="Прямоугольник 3"/>
          <p:cNvSpPr/>
          <p:nvPr/>
        </p:nvSpPr>
        <p:spPr>
          <a:xfrm>
            <a:off x="179512" y="5373216"/>
            <a:ext cx="6318448" cy="1384995"/>
          </a:xfrm>
          <a:prstGeom prst="rect">
            <a:avLst/>
          </a:prstGeom>
        </p:spPr>
        <p:txBody>
          <a:bodyPr wrap="square">
            <a:spAutoFit/>
          </a:bodyPr>
          <a:lstStyle/>
          <a:p>
            <a:r>
              <a:rPr lang="en-US" sz="1400" dirty="0">
                <a:solidFill>
                  <a:prstClr val="white"/>
                </a:solidFill>
                <a:latin typeface="Times New Roman" pitchFamily="18" charset="0"/>
                <a:cs typeface="Times New Roman" pitchFamily="18" charset="0"/>
              </a:rPr>
              <a:t>Many Christians were scared of witches and witchcraft at that time. As a result, about sixty thousand people were tried for witchcraft, and executed. Most were hanged. Some were burned at the </a:t>
            </a:r>
            <a:r>
              <a:rPr lang="en-US" sz="1400" dirty="0" smtClean="0">
                <a:solidFill>
                  <a:prstClr val="white"/>
                </a:solidFill>
                <a:latin typeface="Times New Roman" pitchFamily="18" charset="0"/>
                <a:cs typeface="Times New Roman" pitchFamily="18" charset="0"/>
              </a:rPr>
              <a:t>stake. </a:t>
            </a:r>
            <a:r>
              <a:rPr lang="en-US" sz="1400" dirty="0">
                <a:solidFill>
                  <a:prstClr val="white"/>
                </a:solidFill>
                <a:latin typeface="Times New Roman" pitchFamily="18" charset="0"/>
                <a:cs typeface="Times New Roman" pitchFamily="18" charset="0"/>
              </a:rPr>
              <a:t>Queen Anne Boleyn was accused of being a witch and was said to have had a large mole on her neck and a sixth finger, though this was likely invented by her enemies.</a:t>
            </a:r>
            <a:endParaRPr lang="ru-RU" sz="1400" dirty="0">
              <a:solidFill>
                <a:prstClr val="white"/>
              </a:solidFill>
              <a:latin typeface="Times New Roman" pitchFamily="18" charset="0"/>
              <a:cs typeface="Times New Roman" pitchFamily="18" charset="0"/>
            </a:endParaRPr>
          </a:p>
          <a:p>
            <a:endParaRPr lang="ru-RU" sz="1400" dirty="0">
              <a:solidFill>
                <a:prstClr val="white"/>
              </a:solidFill>
              <a:latin typeface="Times New Roman" pitchFamily="18" charset="0"/>
              <a:cs typeface="Times New Roman" pitchFamily="18" charset="0"/>
            </a:endParaRPr>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240" y="4365103"/>
            <a:ext cx="2095500" cy="23198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75647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92" y="116632"/>
            <a:ext cx="4162425" cy="3228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516216" y="476672"/>
            <a:ext cx="851515" cy="369332"/>
          </a:xfrm>
          <a:prstGeom prst="rect">
            <a:avLst/>
          </a:prstGeom>
        </p:spPr>
        <p:txBody>
          <a:bodyPr wrap="none">
            <a:spAutoFit/>
          </a:bodyPr>
          <a:lstStyle/>
          <a:p>
            <a:r>
              <a:rPr lang="en-US" dirty="0">
                <a:solidFill>
                  <a:prstClr val="white"/>
                </a:solidFill>
              </a:rPr>
              <a:t>Ghosts</a:t>
            </a:r>
            <a:endParaRPr lang="ru-RU" dirty="0">
              <a:solidFill>
                <a:prstClr val="white"/>
              </a:solidFill>
            </a:endParaRPr>
          </a:p>
        </p:txBody>
      </p:sp>
      <p:sp>
        <p:nvSpPr>
          <p:cNvPr id="3" name="Прямоугольник 2"/>
          <p:cNvSpPr/>
          <p:nvPr/>
        </p:nvSpPr>
        <p:spPr>
          <a:xfrm>
            <a:off x="2771800" y="3573016"/>
            <a:ext cx="6030416" cy="2585323"/>
          </a:xfrm>
          <a:prstGeom prst="rect">
            <a:avLst/>
          </a:prstGeom>
        </p:spPr>
        <p:txBody>
          <a:bodyPr wrap="square">
            <a:spAutoFit/>
          </a:bodyPr>
          <a:lstStyle/>
          <a:p>
            <a:r>
              <a:rPr lang="en-US" dirty="0" smtClean="0">
                <a:solidFill>
                  <a:prstClr val="white"/>
                </a:solidFill>
              </a:rPr>
              <a:t>    A </a:t>
            </a:r>
            <a:r>
              <a:rPr lang="en-US" dirty="0">
                <a:solidFill>
                  <a:prstClr val="white"/>
                </a:solidFill>
              </a:rPr>
              <a:t>ghost is considered to be the spirit of a dead person. Scientists say that there are no real </a:t>
            </a:r>
            <a:r>
              <a:rPr lang="en-US" dirty="0" smtClean="0">
                <a:solidFill>
                  <a:prstClr val="white"/>
                </a:solidFill>
              </a:rPr>
              <a:t>ghosts, </a:t>
            </a:r>
            <a:r>
              <a:rPr lang="en-US" dirty="0">
                <a:solidFill>
                  <a:prstClr val="white"/>
                </a:solidFill>
              </a:rPr>
              <a:t>but many people believe that there are.</a:t>
            </a:r>
            <a:endParaRPr lang="ru-RU" dirty="0">
              <a:solidFill>
                <a:prstClr val="white"/>
              </a:solidFill>
            </a:endParaRPr>
          </a:p>
          <a:p>
            <a:r>
              <a:rPr lang="en-US" dirty="0" smtClean="0">
                <a:solidFill>
                  <a:prstClr val="white"/>
                </a:solidFill>
              </a:rPr>
              <a:t>     There </a:t>
            </a:r>
            <a:r>
              <a:rPr lang="en-US" dirty="0">
                <a:solidFill>
                  <a:prstClr val="white"/>
                </a:solidFill>
              </a:rPr>
              <a:t>are many stories about ghosts in books and movies. Sometimes the ghost is the spirit of a person who was killed or who died. The ghost may stay on Earth because he or she has unfinished problems or is still trying to say good bye to loved ones. Sometimes ghosts are said to live in a particular locality, for example an abandoned house.</a:t>
            </a:r>
            <a:endParaRPr lang="ru-RU" dirty="0">
              <a:solidFill>
                <a:prstClr val="white"/>
              </a:solidFill>
            </a:endParaRPr>
          </a:p>
        </p:txBody>
      </p:sp>
    </p:spTree>
    <p:extLst>
      <p:ext uri="{BB962C8B-B14F-4D97-AF65-F5344CB8AC3E}">
        <p14:creationId xmlns:p14="http://schemas.microsoft.com/office/powerpoint/2010/main" val="15064601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88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6660232" y="332656"/>
            <a:ext cx="1603324" cy="369332"/>
          </a:xfrm>
          <a:prstGeom prst="rect">
            <a:avLst/>
          </a:prstGeom>
        </p:spPr>
        <p:txBody>
          <a:bodyPr wrap="none">
            <a:spAutoFit/>
          </a:bodyPr>
          <a:lstStyle/>
          <a:p>
            <a:r>
              <a:rPr lang="en-US" dirty="0">
                <a:solidFill>
                  <a:prstClr val="white"/>
                </a:solidFill>
              </a:rPr>
              <a:t>Jack-o'-lantern</a:t>
            </a:r>
            <a:endParaRPr lang="ru-RU" dirty="0">
              <a:solidFill>
                <a:prstClr val="white"/>
              </a:solidFill>
            </a:endParaRPr>
          </a:p>
        </p:txBody>
      </p:sp>
      <p:sp>
        <p:nvSpPr>
          <p:cNvPr id="3" name="Прямоугольник 2"/>
          <p:cNvSpPr/>
          <p:nvPr/>
        </p:nvSpPr>
        <p:spPr>
          <a:xfrm>
            <a:off x="107504" y="116632"/>
            <a:ext cx="4572000" cy="2031325"/>
          </a:xfrm>
          <a:prstGeom prst="rect">
            <a:avLst/>
          </a:prstGeom>
        </p:spPr>
        <p:txBody>
          <a:bodyPr>
            <a:spAutoFit/>
          </a:bodyPr>
          <a:lstStyle/>
          <a:p>
            <a:r>
              <a:rPr lang="en-US" sz="1400" dirty="0">
                <a:solidFill>
                  <a:prstClr val="white"/>
                </a:solidFill>
                <a:latin typeface="Times New Roman" pitchFamily="18" charset="0"/>
                <a:cs typeface="Times New Roman" pitchFamily="18" charset="0"/>
              </a:rPr>
              <a:t>A modern jack-o'-lantern is a carved pumpkin, although originally large turnips were carved. It is associated chiefly with </a:t>
            </a:r>
            <a:r>
              <a:rPr lang="en-US" sz="1400" dirty="0" smtClean="0">
                <a:solidFill>
                  <a:prstClr val="white"/>
                </a:solidFill>
                <a:latin typeface="Times New Roman" pitchFamily="18" charset="0"/>
                <a:cs typeface="Times New Roman" pitchFamily="18" charset="0"/>
              </a:rPr>
              <a:t>Halloween </a:t>
            </a:r>
            <a:r>
              <a:rPr lang="en-US" sz="1400" dirty="0">
                <a:solidFill>
                  <a:prstClr val="white"/>
                </a:solidFill>
                <a:latin typeface="Times New Roman" pitchFamily="18" charset="0"/>
                <a:cs typeface="Times New Roman" pitchFamily="18" charset="0"/>
              </a:rPr>
              <a:t>and was named after the phenomenon of strange light flickering over peat bogs, </a:t>
            </a:r>
            <a:r>
              <a:rPr lang="en-US" sz="1400" dirty="0" smtClean="0">
                <a:solidFill>
                  <a:prstClr val="white"/>
                </a:solidFill>
                <a:latin typeface="Times New Roman" pitchFamily="18" charset="0"/>
                <a:cs typeface="Times New Roman" pitchFamily="18" charset="0"/>
              </a:rPr>
              <a:t>called jack-o</a:t>
            </a:r>
            <a:r>
              <a:rPr lang="en-US" sz="1400" dirty="0">
                <a:solidFill>
                  <a:prstClr val="white"/>
                </a:solidFill>
                <a:latin typeface="Times New Roman" pitchFamily="18" charset="0"/>
                <a:cs typeface="Times New Roman" pitchFamily="18" charset="0"/>
              </a:rPr>
              <a:t>'-lantern. In a jack-o'-lantern, the top is cut off, and the inside flesh then scooped out; an image, usually a monstrous face, is carved out, and the lid </a:t>
            </a:r>
            <a:r>
              <a:rPr lang="en-US" sz="1400" dirty="0" smtClean="0">
                <a:solidFill>
                  <a:prstClr val="white"/>
                </a:solidFill>
                <a:latin typeface="Times New Roman" pitchFamily="18" charset="0"/>
                <a:cs typeface="Times New Roman" pitchFamily="18" charset="0"/>
              </a:rPr>
              <a:t>replaced</a:t>
            </a:r>
          </a:p>
          <a:p>
            <a:r>
              <a:rPr lang="en-US" sz="1400" dirty="0" smtClean="0">
                <a:solidFill>
                  <a:prstClr val="white"/>
                </a:solidFill>
                <a:latin typeface="Times New Roman" pitchFamily="18" charset="0"/>
                <a:cs typeface="Times New Roman" pitchFamily="18" charset="0"/>
              </a:rPr>
              <a:t>   Jack-o-lanterns </a:t>
            </a:r>
            <a:r>
              <a:rPr lang="en-US" sz="1400" dirty="0">
                <a:solidFill>
                  <a:prstClr val="white"/>
                </a:solidFill>
                <a:latin typeface="Times New Roman" pitchFamily="18" charset="0"/>
                <a:cs typeface="Times New Roman" pitchFamily="18" charset="0"/>
              </a:rPr>
              <a:t>were also a way of protecting your home against the </a:t>
            </a:r>
            <a:r>
              <a:rPr lang="en-US" sz="1400" dirty="0" smtClean="0">
                <a:solidFill>
                  <a:prstClr val="white"/>
                </a:solidFill>
                <a:latin typeface="Times New Roman" pitchFamily="18" charset="0"/>
                <a:cs typeface="Times New Roman" pitchFamily="18" charset="0"/>
              </a:rPr>
              <a:t>Undead.</a:t>
            </a:r>
            <a:endParaRPr lang="ru-RU" sz="1400"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6208170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en-US" b="1" dirty="0">
                <a:solidFill>
                  <a:schemeClr val="tx1"/>
                </a:solidFill>
              </a:rPr>
              <a:t>Politically marked ceremonies and parliamentary conventions</a:t>
            </a:r>
            <a:endParaRPr lang="ru-RU" b="1" dirty="0">
              <a:solidFill>
                <a:schemeClr val="tx1"/>
              </a:solidFill>
            </a:endParaRPr>
          </a:p>
        </p:txBody>
      </p:sp>
      <p:sp>
        <p:nvSpPr>
          <p:cNvPr id="3" name="Подзаголовок 2"/>
          <p:cNvSpPr>
            <a:spLocks noGrp="1"/>
          </p:cNvSpPr>
          <p:nvPr>
            <p:ph type="subTitle" idx="1"/>
          </p:nvPr>
        </p:nvSpPr>
        <p:spPr/>
        <p:txBody>
          <a:bodyPr/>
          <a:lstStyle/>
          <a:p>
            <a:endParaRPr lang="ru-RU" dirty="0"/>
          </a:p>
        </p:txBody>
      </p:sp>
    </p:spTree>
    <p:extLst>
      <p:ext uri="{BB962C8B-B14F-4D97-AF65-F5344CB8AC3E}">
        <p14:creationId xmlns:p14="http://schemas.microsoft.com/office/powerpoint/2010/main" val="29820187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92500" lnSpcReduction="10000"/>
          </a:bodyPr>
          <a:lstStyle/>
          <a:p>
            <a:r>
              <a:rPr lang="en-US" sz="3500" b="1" dirty="0" smtClean="0">
                <a:solidFill>
                  <a:schemeClr val="tx1"/>
                </a:solidFill>
              </a:rPr>
              <a:t>Britain </a:t>
            </a:r>
            <a:r>
              <a:rPr lang="en-US" sz="3500" b="1" dirty="0">
                <a:solidFill>
                  <a:schemeClr val="tx1"/>
                </a:solidFill>
              </a:rPr>
              <a:t>is a royal </a:t>
            </a:r>
            <a:r>
              <a:rPr lang="en-US" sz="3500" b="1" dirty="0" smtClean="0">
                <a:solidFill>
                  <a:schemeClr val="tx1"/>
                </a:solidFill>
              </a:rPr>
              <a:t>state which </a:t>
            </a:r>
            <a:r>
              <a:rPr lang="en-US" sz="3500" b="1" dirty="0">
                <a:solidFill>
                  <a:schemeClr val="tx1"/>
                </a:solidFill>
              </a:rPr>
              <a:t>has preserved its ceremonies and traditions over hundreds of years. Some are every day and some are every year. Many of them are world famous and attract numerous tourists from all over the </a:t>
            </a:r>
            <a:r>
              <a:rPr lang="en-US" sz="3500" b="1" dirty="0" smtClean="0">
                <a:solidFill>
                  <a:schemeClr val="tx1"/>
                </a:solidFill>
              </a:rPr>
              <a:t>world.</a:t>
            </a:r>
            <a:endParaRPr lang="ru-RU" sz="3500" b="1" dirty="0">
              <a:solidFill>
                <a:schemeClr val="tx1"/>
              </a:solidFill>
            </a:endParaRPr>
          </a:p>
        </p:txBody>
      </p:sp>
      <p:sp>
        <p:nvSpPr>
          <p:cNvPr id="3" name="Заголовок 2"/>
          <p:cNvSpPr>
            <a:spLocks noGrp="1"/>
          </p:cNvSpPr>
          <p:nvPr>
            <p:ph type="title"/>
          </p:nvPr>
        </p:nvSpPr>
        <p:spPr/>
        <p:txBody>
          <a:bodyPr/>
          <a:lstStyle/>
          <a:p>
            <a:endParaRPr lang="ru-RU"/>
          </a:p>
        </p:txBody>
      </p:sp>
    </p:spTree>
    <p:extLst>
      <p:ext uri="{BB962C8B-B14F-4D97-AF65-F5344CB8AC3E}">
        <p14:creationId xmlns:p14="http://schemas.microsoft.com/office/powerpoint/2010/main" val="419898565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sp>
        <p:nvSpPr>
          <p:cNvPr id="3" name="Заголовок 2"/>
          <p:cNvSpPr>
            <a:spLocks noGrp="1"/>
          </p:cNvSpPr>
          <p:nvPr>
            <p:ph type="title"/>
          </p:nvPr>
        </p:nvSpPr>
        <p:spPr/>
        <p:txBody>
          <a:bodyPr/>
          <a:lstStyle/>
          <a:p>
            <a:r>
              <a:rPr lang="en-US" b="1" dirty="0">
                <a:solidFill>
                  <a:schemeClr val="tx1"/>
                </a:solidFill>
              </a:rPr>
              <a:t>What is the Trooping the </a:t>
            </a:r>
            <a:r>
              <a:rPr lang="en-US" b="1" dirty="0" err="1">
                <a:solidFill>
                  <a:schemeClr val="tx1"/>
                </a:solidFill>
              </a:rPr>
              <a:t>Colour</a:t>
            </a:r>
            <a:r>
              <a:rPr lang="en-US" b="1" dirty="0">
                <a:solidFill>
                  <a:schemeClr val="tx1"/>
                </a:solidFill>
              </a:rPr>
              <a:t>?</a:t>
            </a:r>
            <a:endParaRPr lang="ru-RU" b="1" dirty="0">
              <a:solidFill>
                <a:schemeClr val="tx1"/>
              </a:solidFill>
            </a:endParaRPr>
          </a:p>
        </p:txBody>
      </p:sp>
      <p:pic>
        <p:nvPicPr>
          <p:cNvPr id="1026" name="Picture 2" descr="D:\Study\Trooping_the_Colou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013" y="1354138"/>
            <a:ext cx="8140451" cy="531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1684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sp>
        <p:nvSpPr>
          <p:cNvPr id="3" name="Заголовок 2"/>
          <p:cNvSpPr>
            <a:spLocks noGrp="1"/>
          </p:cNvSpPr>
          <p:nvPr>
            <p:ph type="title"/>
          </p:nvPr>
        </p:nvSpPr>
        <p:spPr>
          <a:xfrm>
            <a:off x="457200" y="338329"/>
            <a:ext cx="8229600" cy="138344"/>
          </a:xfrm>
        </p:spPr>
        <p:txBody>
          <a:bodyPr>
            <a:noAutofit/>
          </a:bodyPr>
          <a:lstStyle/>
          <a:p>
            <a:endParaRPr lang="ru-RU" sz="3200" b="1" dirty="0">
              <a:solidFill>
                <a:schemeClr val="tx1"/>
              </a:solidFill>
            </a:endParaRPr>
          </a:p>
        </p:txBody>
      </p:sp>
      <p:pic>
        <p:nvPicPr>
          <p:cNvPr id="2050" name="Picture 2" descr="D:\Study\tattoo2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548681"/>
            <a:ext cx="8280920"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8195648"/>
      </p:ext>
    </p:extLst>
  </p:cSld>
  <p:clrMapOvr>
    <a:masterClrMapping/>
  </p:clrMapOvr>
  <mc:AlternateContent xmlns:mc="http://schemas.openxmlformats.org/markup-compatibility/2006" xmlns:p14="http://schemas.microsoft.com/office/powerpoint/2010/main">
    <mc:Choice Requires="p14">
      <p:transition spd="slow" p14:dur="4000">
        <p14:ferris dir="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260648"/>
            <a:ext cx="7772400" cy="72008"/>
          </a:xfrm>
        </p:spPr>
        <p:txBody>
          <a:bodyPr>
            <a:normAutofit fontScale="90000"/>
          </a:bodyPr>
          <a:lstStyle/>
          <a:p>
            <a:endParaRPr lang="ru-RU" dirty="0"/>
          </a:p>
        </p:txBody>
      </p:sp>
      <p:sp>
        <p:nvSpPr>
          <p:cNvPr id="3" name="Подзаголовок 2"/>
          <p:cNvSpPr>
            <a:spLocks noGrp="1"/>
          </p:cNvSpPr>
          <p:nvPr>
            <p:ph type="subTitle" idx="1"/>
          </p:nvPr>
        </p:nvSpPr>
        <p:spPr>
          <a:xfrm>
            <a:off x="1331640" y="836712"/>
            <a:ext cx="6400800" cy="4392488"/>
          </a:xfrm>
        </p:spPr>
        <p:txBody>
          <a:bodyPr>
            <a:noAutofit/>
          </a:bodyPr>
          <a:lstStyle/>
          <a:p>
            <a:r>
              <a:rPr lang="en-US" sz="3600" b="1" dirty="0">
                <a:solidFill>
                  <a:schemeClr val="tx1"/>
                </a:solidFill>
              </a:rPr>
              <a:t>Trooping the </a:t>
            </a:r>
            <a:r>
              <a:rPr lang="en-US" sz="3600" b="1" dirty="0" err="1">
                <a:solidFill>
                  <a:schemeClr val="tx1"/>
                </a:solidFill>
              </a:rPr>
              <a:t>Colour</a:t>
            </a:r>
            <a:r>
              <a:rPr lang="en-US" sz="3600" b="1" dirty="0">
                <a:solidFill>
                  <a:schemeClr val="tx1"/>
                </a:solidFill>
              </a:rPr>
              <a:t> is a military ceremony performed by regiments of the Commonwealth and the British Army. It has been a tradition of British infantry regiments for centuries and it was first performed during the reign of Charles II.</a:t>
            </a:r>
            <a:endParaRPr lang="ru-RU" sz="3600" b="1" dirty="0">
              <a:solidFill>
                <a:schemeClr val="tx1"/>
              </a:solidFill>
            </a:endParaRPr>
          </a:p>
        </p:txBody>
      </p:sp>
    </p:spTree>
    <p:extLst>
      <p:ext uri="{BB962C8B-B14F-4D97-AF65-F5344CB8AC3E}">
        <p14:creationId xmlns:p14="http://schemas.microsoft.com/office/powerpoint/2010/main" val="26898371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74155" y="338667"/>
            <a:ext cx="3812645" cy="138005"/>
          </a:xfrm>
        </p:spPr>
        <p:txBody>
          <a:bodyPr>
            <a:normAutofit fontScale="90000"/>
          </a:bodyPr>
          <a:lstStyle/>
          <a:p>
            <a:endParaRPr lang="ru-RU" dirty="0"/>
          </a:p>
        </p:txBody>
      </p:sp>
      <p:sp>
        <p:nvSpPr>
          <p:cNvPr id="3" name="Текст 2"/>
          <p:cNvSpPr>
            <a:spLocks noGrp="1"/>
          </p:cNvSpPr>
          <p:nvPr>
            <p:ph type="body" sz="half" idx="2"/>
          </p:nvPr>
        </p:nvSpPr>
        <p:spPr>
          <a:xfrm>
            <a:off x="5796136" y="1700808"/>
            <a:ext cx="3098387" cy="2421467"/>
          </a:xfrm>
        </p:spPr>
        <p:txBody>
          <a:bodyPr>
            <a:noAutofit/>
          </a:bodyPr>
          <a:lstStyle/>
          <a:p>
            <a:r>
              <a:rPr lang="en-US" sz="3600" b="1" dirty="0">
                <a:solidFill>
                  <a:schemeClr val="tx1"/>
                </a:solidFill>
              </a:rPr>
              <a:t>Since 1805 the ceremony has been carried out on the British Sovereign's </a:t>
            </a:r>
            <a:r>
              <a:rPr lang="en-US" sz="3600" b="1" dirty="0" smtClean="0">
                <a:solidFill>
                  <a:schemeClr val="tx1"/>
                </a:solidFill>
              </a:rPr>
              <a:t>birthday.</a:t>
            </a:r>
            <a:endParaRPr lang="ru-RU" sz="3600" b="1" dirty="0">
              <a:solidFill>
                <a:schemeClr val="tx1"/>
              </a:solidFill>
            </a:endParaRPr>
          </a:p>
        </p:txBody>
      </p:sp>
      <p:sp>
        <p:nvSpPr>
          <p:cNvPr id="4" name="Рисунок 3"/>
          <p:cNvSpPr>
            <a:spLocks noGrp="1"/>
          </p:cNvSpPr>
          <p:nvPr>
            <p:ph type="pic" idx="1"/>
          </p:nvPr>
        </p:nvSpPr>
        <p:spPr/>
      </p:sp>
      <p:pic>
        <p:nvPicPr>
          <p:cNvPr id="3074" name="Picture 2" descr="D:\Study\_53361808_01219613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1" y="1124744"/>
            <a:ext cx="5472609"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9563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Study\London_Trooping_the_Color_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60648"/>
            <a:ext cx="8712968"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714177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festival</a:t>
            </a:r>
            <a:endParaRPr lang="ru-RU" dirty="0"/>
          </a:p>
        </p:txBody>
      </p:sp>
      <p:sp>
        <p:nvSpPr>
          <p:cNvPr id="3" name="Объект 2"/>
          <p:cNvSpPr>
            <a:spLocks noGrp="1"/>
          </p:cNvSpPr>
          <p:nvPr>
            <p:ph idx="1"/>
          </p:nvPr>
        </p:nvSpPr>
        <p:spPr/>
        <p:txBody>
          <a:bodyPr/>
          <a:lstStyle/>
          <a:p>
            <a:pPr marL="0" indent="0">
              <a:buNone/>
            </a:pPr>
            <a:r>
              <a:rPr lang="en-US" dirty="0"/>
              <a:t>1a day or period of celebration, typically for religious reasons:</a:t>
            </a:r>
          </a:p>
          <a:p>
            <a:r>
              <a:rPr lang="en-US" dirty="0"/>
              <a:t>traditional Jewish festivals</a:t>
            </a:r>
          </a:p>
          <a:p>
            <a:pPr marL="0" indent="0">
              <a:buNone/>
            </a:pPr>
            <a:r>
              <a:rPr lang="en-US" dirty="0"/>
              <a:t>2an organized series of concerts, plays, or films, typically one held annually in the same place:</a:t>
            </a:r>
          </a:p>
          <a:p>
            <a:r>
              <a:rPr lang="en-US" dirty="0"/>
              <a:t>a major international festival of song</a:t>
            </a:r>
            <a:endParaRPr lang="ru-RU" dirty="0"/>
          </a:p>
        </p:txBody>
      </p:sp>
    </p:spTree>
    <p:extLst>
      <p:ext uri="{BB962C8B-B14F-4D97-AF65-F5344CB8AC3E}">
        <p14:creationId xmlns:p14="http://schemas.microsoft.com/office/powerpoint/2010/main" val="9691257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sp>
        <p:nvSpPr>
          <p:cNvPr id="3" name="Заголовок 2"/>
          <p:cNvSpPr>
            <a:spLocks noGrp="1"/>
          </p:cNvSpPr>
          <p:nvPr>
            <p:ph type="title"/>
          </p:nvPr>
        </p:nvSpPr>
        <p:spPr/>
        <p:txBody>
          <a:bodyPr>
            <a:noAutofit/>
          </a:bodyPr>
          <a:lstStyle/>
          <a:p>
            <a:r>
              <a:rPr lang="en-US" sz="2400" b="1" dirty="0">
                <a:solidFill>
                  <a:schemeClr val="tx1"/>
                </a:solidFill>
              </a:rPr>
              <a:t>State Opening is the main ceremonial event of the parliamentary calendar, attracting large crowds, both in person and watching on television and the internet. The Queen's procession from Buckingham Palace to Westminster is escorted by the Household Cavalry.</a:t>
            </a:r>
            <a:endParaRPr lang="ru-RU" sz="2400" b="1" dirty="0">
              <a:solidFill>
                <a:schemeClr val="tx1"/>
              </a:solidFill>
            </a:endParaRPr>
          </a:p>
        </p:txBody>
      </p:sp>
      <p:pic>
        <p:nvPicPr>
          <p:cNvPr id="10242" name="Picture 2" descr="D:\Study\19365_04crop_TroopingoftheColour_x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88840"/>
            <a:ext cx="8424935"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30388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half" idx="2"/>
          </p:nvPr>
        </p:nvSpPr>
        <p:spPr>
          <a:xfrm>
            <a:off x="323528" y="620688"/>
            <a:ext cx="3096344" cy="4464496"/>
          </a:xfrm>
        </p:spPr>
        <p:txBody>
          <a:bodyPr>
            <a:noAutofit/>
          </a:bodyPr>
          <a:lstStyle/>
          <a:p>
            <a:r>
              <a:rPr lang="en-US" sz="2900" b="1" dirty="0">
                <a:solidFill>
                  <a:schemeClr val="tx1"/>
                </a:solidFill>
                <a:latin typeface="Times New Roman" pitchFamily="18" charset="0"/>
                <a:cs typeface="Times New Roman" pitchFamily="18" charset="0"/>
              </a:rPr>
              <a:t>The State Opening of Parliament is the most </a:t>
            </a:r>
            <a:r>
              <a:rPr lang="en-US" sz="2900" b="1" dirty="0" err="1">
                <a:solidFill>
                  <a:schemeClr val="tx1"/>
                </a:solidFill>
                <a:latin typeface="Times New Roman" pitchFamily="18" charset="0"/>
                <a:cs typeface="Times New Roman" pitchFamily="18" charset="0"/>
              </a:rPr>
              <a:t>colourful</a:t>
            </a:r>
            <a:r>
              <a:rPr lang="en-US" sz="2900" b="1" dirty="0">
                <a:solidFill>
                  <a:schemeClr val="tx1"/>
                </a:solidFill>
                <a:latin typeface="Times New Roman" pitchFamily="18" charset="0"/>
                <a:cs typeface="Times New Roman" pitchFamily="18" charset="0"/>
              </a:rPr>
              <a:t> event of the Parliamentary </a:t>
            </a:r>
            <a:r>
              <a:rPr lang="en-US" sz="2900" b="1" dirty="0" smtClean="0">
                <a:solidFill>
                  <a:schemeClr val="tx1"/>
                </a:solidFill>
                <a:latin typeface="Times New Roman" pitchFamily="18" charset="0"/>
                <a:cs typeface="Times New Roman" pitchFamily="18" charset="0"/>
              </a:rPr>
              <a:t>year, which </a:t>
            </a:r>
            <a:r>
              <a:rPr lang="en-US" sz="2900" b="1" dirty="0">
                <a:solidFill>
                  <a:schemeClr val="tx1"/>
                </a:solidFill>
                <a:latin typeface="Times New Roman" pitchFamily="18" charset="0"/>
                <a:cs typeface="Times New Roman" pitchFamily="18" charset="0"/>
              </a:rPr>
              <a:t>marks the beginning of the parliamentary session</a:t>
            </a:r>
            <a:r>
              <a:rPr lang="en-US" sz="2900" b="1" dirty="0" smtClean="0">
                <a:solidFill>
                  <a:schemeClr val="tx1"/>
                </a:solidFill>
                <a:latin typeface="Times New Roman" pitchFamily="18" charset="0"/>
                <a:cs typeface="Times New Roman" pitchFamily="18" charset="0"/>
              </a:rPr>
              <a:t>.</a:t>
            </a:r>
            <a:endParaRPr lang="ru-RU" sz="2900" b="1" dirty="0">
              <a:solidFill>
                <a:schemeClr val="tx1"/>
              </a:solidFill>
              <a:latin typeface="Times New Roman" pitchFamily="18" charset="0"/>
              <a:cs typeface="Times New Roman" pitchFamily="18" charset="0"/>
            </a:endParaRPr>
          </a:p>
        </p:txBody>
      </p:sp>
      <p:sp>
        <p:nvSpPr>
          <p:cNvPr id="3" name="Заголовок 2"/>
          <p:cNvSpPr>
            <a:spLocks noGrp="1"/>
          </p:cNvSpPr>
          <p:nvPr>
            <p:ph type="title"/>
          </p:nvPr>
        </p:nvSpPr>
        <p:spPr>
          <a:xfrm flipV="1">
            <a:off x="251520" y="332656"/>
            <a:ext cx="3352800" cy="72008"/>
          </a:xfrm>
        </p:spPr>
        <p:txBody>
          <a:bodyPr/>
          <a:lstStyle/>
          <a:p>
            <a:endParaRPr lang="ru-RU" dirty="0"/>
          </a:p>
        </p:txBody>
      </p:sp>
      <p:sp>
        <p:nvSpPr>
          <p:cNvPr id="4" name="Объект 3"/>
          <p:cNvSpPr>
            <a:spLocks noGrp="1"/>
          </p:cNvSpPr>
          <p:nvPr>
            <p:ph idx="1"/>
          </p:nvPr>
        </p:nvSpPr>
        <p:spPr>
          <a:xfrm>
            <a:off x="3851920" y="260648"/>
            <a:ext cx="4704118" cy="6336704"/>
          </a:xfrm>
        </p:spPr>
        <p:txBody>
          <a:bodyPr/>
          <a:lstStyle/>
          <a:p>
            <a:endParaRPr lang="ru-RU" dirty="0"/>
          </a:p>
        </p:txBody>
      </p:sp>
      <p:pic>
        <p:nvPicPr>
          <p:cNvPr id="6146" name="Picture 2" descr="D:\Study\tip_ny_1118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260648"/>
            <a:ext cx="6552728"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36539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dirty="0"/>
          </a:p>
        </p:txBody>
      </p:sp>
      <p:sp>
        <p:nvSpPr>
          <p:cNvPr id="3" name="Заголовок 2"/>
          <p:cNvSpPr>
            <a:spLocks noGrp="1"/>
          </p:cNvSpPr>
          <p:nvPr>
            <p:ph type="title"/>
          </p:nvPr>
        </p:nvSpPr>
        <p:spPr>
          <a:xfrm>
            <a:off x="457200" y="188640"/>
            <a:ext cx="8229600" cy="2016224"/>
          </a:xfrm>
        </p:spPr>
        <p:txBody>
          <a:bodyPr>
            <a:normAutofit fontScale="90000"/>
          </a:bodyPr>
          <a:lstStyle/>
          <a:p>
            <a:r>
              <a:rPr lang="en-US" sz="3100" b="1" dirty="0" smtClean="0">
                <a:solidFill>
                  <a:schemeClr val="tx1"/>
                </a:solidFill>
              </a:rPr>
              <a:t> </a:t>
            </a:r>
            <a:r>
              <a:rPr lang="en-US" sz="3100" b="1" dirty="0">
                <a:solidFill>
                  <a:schemeClr val="tx1"/>
                </a:solidFill>
              </a:rPr>
              <a:t>Its main purpose is for the monarch formally to open Parliament and, in the Queen's Speech, deliver an outline of the Government's proposed policies, legislation for the coming session and a review of the last session.</a:t>
            </a:r>
            <a:endParaRPr lang="ru-RU" sz="3100" b="1" dirty="0">
              <a:solidFill>
                <a:schemeClr val="tx1"/>
              </a:solidFill>
            </a:endParaRPr>
          </a:p>
        </p:txBody>
      </p:sp>
      <p:pic>
        <p:nvPicPr>
          <p:cNvPr id="7170" name="Picture 2" descr="D:\Study\ImageVaultHandler.aspx.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564904"/>
            <a:ext cx="8424935"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952930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flipV="1">
            <a:off x="4860032" y="0"/>
            <a:ext cx="3812645" cy="78019"/>
          </a:xfrm>
        </p:spPr>
        <p:txBody>
          <a:bodyPr>
            <a:normAutofit fontScale="90000"/>
          </a:bodyPr>
          <a:lstStyle/>
          <a:p>
            <a:endParaRPr lang="ru-RU" dirty="0"/>
          </a:p>
        </p:txBody>
      </p:sp>
      <p:sp>
        <p:nvSpPr>
          <p:cNvPr id="3" name="Текст 2"/>
          <p:cNvSpPr>
            <a:spLocks noGrp="1"/>
          </p:cNvSpPr>
          <p:nvPr>
            <p:ph type="body" sz="half" idx="2"/>
          </p:nvPr>
        </p:nvSpPr>
        <p:spPr>
          <a:xfrm>
            <a:off x="4572000" y="260648"/>
            <a:ext cx="4320480" cy="6480720"/>
          </a:xfrm>
        </p:spPr>
        <p:txBody>
          <a:bodyPr>
            <a:normAutofit/>
          </a:bodyPr>
          <a:lstStyle/>
          <a:p>
            <a:r>
              <a:rPr lang="en-US" sz="2600" b="1" dirty="0">
                <a:solidFill>
                  <a:schemeClr val="tx1"/>
                </a:solidFill>
              </a:rPr>
              <a:t>The official known as 'Black Rod</a:t>
            </a:r>
            <a:r>
              <a:rPr lang="en-US" sz="2600" b="1" dirty="0" smtClean="0">
                <a:solidFill>
                  <a:schemeClr val="tx1"/>
                </a:solidFill>
              </a:rPr>
              <a:t>‘  </a:t>
            </a:r>
            <a:r>
              <a:rPr lang="en-US" sz="2600" b="1" dirty="0">
                <a:solidFill>
                  <a:schemeClr val="tx1"/>
                </a:solidFill>
              </a:rPr>
              <a:t>is sent to summon the Commons. In a symbol of the Commons' independence, the door to their chamber is slammed in Black Rod's face and not opened until Black Rod has knocked on the door with the staff of office. The Members of the House of Commons follow Black Rod and the Commons Speaker to the Lords Chamber and stand behind the Bar of the House of Lords ) to hear the Queen's Speech.</a:t>
            </a:r>
            <a:endParaRPr lang="ru-RU" sz="2600" b="1" dirty="0">
              <a:solidFill>
                <a:schemeClr val="tx1"/>
              </a:solidFill>
            </a:endParaRPr>
          </a:p>
        </p:txBody>
      </p:sp>
      <p:sp>
        <p:nvSpPr>
          <p:cNvPr id="4" name="Рисунок 3"/>
          <p:cNvSpPr>
            <a:spLocks noGrp="1"/>
          </p:cNvSpPr>
          <p:nvPr>
            <p:ph type="pic" idx="1"/>
          </p:nvPr>
        </p:nvSpPr>
        <p:spPr/>
      </p:sp>
      <p:pic>
        <p:nvPicPr>
          <p:cNvPr id="8194" name="Picture 2" descr="D:\Study\article-1279289-09A3B12E000005DC-472_306x4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4213349"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0743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sp>
        <p:nvSpPr>
          <p:cNvPr id="3" name="Заголовок 2"/>
          <p:cNvSpPr>
            <a:spLocks noGrp="1"/>
          </p:cNvSpPr>
          <p:nvPr>
            <p:ph type="title"/>
          </p:nvPr>
        </p:nvSpPr>
        <p:spPr/>
        <p:txBody>
          <a:bodyPr>
            <a:normAutofit fontScale="90000"/>
          </a:bodyPr>
          <a:lstStyle/>
          <a:p>
            <a:r>
              <a:rPr lang="en-US" sz="3600" b="1" dirty="0">
                <a:solidFill>
                  <a:schemeClr val="tx1"/>
                </a:solidFill>
              </a:rPr>
              <a:t>Traditions surrounding the State Opening and delivery of a speech by the monarch can be traced back at least to </a:t>
            </a:r>
            <a:r>
              <a:rPr lang="en-US" sz="4000" b="1" dirty="0">
                <a:solidFill>
                  <a:schemeClr val="tx1"/>
                </a:solidFill>
              </a:rPr>
              <a:t>the </a:t>
            </a:r>
            <a:r>
              <a:rPr lang="en-US" sz="3600" b="1" dirty="0">
                <a:solidFill>
                  <a:schemeClr val="tx1"/>
                </a:solidFill>
              </a:rPr>
              <a:t>16th century</a:t>
            </a:r>
            <a:r>
              <a:rPr lang="en-US" sz="4000" b="1" dirty="0">
                <a:solidFill>
                  <a:schemeClr val="tx1"/>
                </a:solidFill>
              </a:rPr>
              <a:t>.</a:t>
            </a:r>
            <a:endParaRPr lang="ru-RU" sz="4000" b="1" dirty="0">
              <a:solidFill>
                <a:schemeClr val="tx1"/>
              </a:solidFill>
            </a:endParaRPr>
          </a:p>
        </p:txBody>
      </p:sp>
      <p:pic>
        <p:nvPicPr>
          <p:cNvPr id="9218" name="Picture 2" descr="D:\Study\75_koroleva_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00808"/>
            <a:ext cx="8352928" cy="4824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6124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sp>
        <p:nvSpPr>
          <p:cNvPr id="3" name="Заголовок 2"/>
          <p:cNvSpPr>
            <a:spLocks noGrp="1"/>
          </p:cNvSpPr>
          <p:nvPr>
            <p:ph type="title"/>
          </p:nvPr>
        </p:nvSpPr>
        <p:spPr>
          <a:xfrm>
            <a:off x="457200" y="0"/>
            <a:ext cx="8229600" cy="2060848"/>
          </a:xfrm>
        </p:spPr>
        <p:txBody>
          <a:bodyPr>
            <a:noAutofit/>
          </a:bodyPr>
          <a:lstStyle/>
          <a:p>
            <a:r>
              <a:rPr lang="en-US" sz="2800" b="1" dirty="0">
                <a:solidFill>
                  <a:schemeClr val="tx1"/>
                </a:solidFill>
              </a:rPr>
              <a:t>Before the opening of Parliament half a dozen "Beefeaters" </a:t>
            </a:r>
            <a:r>
              <a:rPr lang="en-US" sz="2800" b="1" dirty="0" smtClean="0">
                <a:solidFill>
                  <a:schemeClr val="tx1"/>
                </a:solidFill>
              </a:rPr>
              <a:t>the </a:t>
            </a:r>
            <a:r>
              <a:rPr lang="en-US" sz="2800" b="1" dirty="0">
                <a:solidFill>
                  <a:schemeClr val="tx1"/>
                </a:solidFill>
              </a:rPr>
              <a:t>searching of the cellars underneath the Houses of Parliament, in memory of Guy Fawkes and the Gunpowder Plot in 1605.</a:t>
            </a:r>
            <a:endParaRPr lang="ru-RU" sz="2800" b="1" dirty="0">
              <a:solidFill>
                <a:schemeClr val="tx1"/>
              </a:solidFill>
            </a:endParaRPr>
          </a:p>
        </p:txBody>
      </p:sp>
      <p:pic>
        <p:nvPicPr>
          <p:cNvPr id="11266" name="Picture 2" descr="D:\Study\6a00d8341cb6b753ef0120a51c6336970c-800w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988840"/>
            <a:ext cx="7632848" cy="486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5237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2226576"/>
          </a:xfrm>
        </p:spPr>
        <p:txBody>
          <a:bodyPr>
            <a:noAutofit/>
          </a:bodyPr>
          <a:lstStyle/>
          <a:p>
            <a:r>
              <a:rPr lang="en-US" sz="3200" b="1" dirty="0">
                <a:solidFill>
                  <a:schemeClr val="tx1"/>
                </a:solidFill>
              </a:rPr>
              <a:t>The Lord High Chancellor of Great Britain, or Lord Chancellor and in former times Chancellor of England, is one of the most senior and important functionaries in the government of the United Kingdom.</a:t>
            </a:r>
            <a:endParaRPr lang="ru-RU" sz="3200" b="1" dirty="0">
              <a:solidFill>
                <a:schemeClr val="tx1"/>
              </a:solidFill>
            </a:endParaRPr>
          </a:p>
        </p:txBody>
      </p:sp>
      <p:sp>
        <p:nvSpPr>
          <p:cNvPr id="3" name="Объект 2"/>
          <p:cNvSpPr>
            <a:spLocks noGrp="1"/>
          </p:cNvSpPr>
          <p:nvPr>
            <p:ph sz="quarter" idx="13"/>
          </p:nvPr>
        </p:nvSpPr>
        <p:spPr/>
        <p:txBody>
          <a:bodyPr/>
          <a:lstStyle/>
          <a:p>
            <a:endParaRPr lang="ru-RU"/>
          </a:p>
        </p:txBody>
      </p:sp>
      <p:sp>
        <p:nvSpPr>
          <p:cNvPr id="4" name="Объект 3"/>
          <p:cNvSpPr>
            <a:spLocks noGrp="1"/>
          </p:cNvSpPr>
          <p:nvPr>
            <p:ph sz="quarter" idx="14"/>
          </p:nvPr>
        </p:nvSpPr>
        <p:spPr/>
        <p:txBody>
          <a:bodyPr/>
          <a:lstStyle/>
          <a:p>
            <a:endParaRPr lang="ru-RU"/>
          </a:p>
        </p:txBody>
      </p:sp>
      <p:pic>
        <p:nvPicPr>
          <p:cNvPr id="12290" name="Picture 2" descr="D:\Study\news-graphics-2007-_64069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708920"/>
            <a:ext cx="4464496" cy="396044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Study\_39161908_judges_pa2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2708920"/>
            <a:ext cx="4320480"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4171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38328"/>
            <a:ext cx="8229600" cy="6259024"/>
          </a:xfrm>
        </p:spPr>
        <p:txBody>
          <a:bodyPr>
            <a:normAutofit/>
          </a:bodyPr>
          <a:lstStyle/>
          <a:p>
            <a:r>
              <a:rPr lang="en-US" sz="3200" b="1" dirty="0">
                <a:solidFill>
                  <a:schemeClr val="tx1"/>
                </a:solidFill>
              </a:rPr>
              <a:t>Before each day's sitting of the House of Lords, the Lord Chancellor forms part of a procession that marches from his residence to the Lords Chamber. The Lord Chancellor is preceded by the Deputy </a:t>
            </a:r>
            <a:r>
              <a:rPr lang="en-US" sz="3200" b="1" dirty="0" err="1">
                <a:solidFill>
                  <a:schemeClr val="tx1"/>
                </a:solidFill>
              </a:rPr>
              <a:t>Serjeant</a:t>
            </a:r>
            <a:r>
              <a:rPr lang="en-US" sz="3200" b="1" dirty="0">
                <a:solidFill>
                  <a:schemeClr val="tx1"/>
                </a:solidFill>
              </a:rPr>
              <a:t>-at-Arms or Principal Doorkeeper of the House </a:t>
            </a:r>
            <a:r>
              <a:rPr lang="en-US" sz="3200" b="1" dirty="0" smtClean="0">
                <a:solidFill>
                  <a:schemeClr val="tx1"/>
                </a:solidFill>
              </a:rPr>
              <a:t>and </a:t>
            </a:r>
            <a:r>
              <a:rPr lang="en-US" sz="3200" b="1" dirty="0">
                <a:solidFill>
                  <a:schemeClr val="tx1"/>
                </a:solidFill>
              </a:rPr>
              <a:t>by the </a:t>
            </a:r>
            <a:r>
              <a:rPr lang="en-US" sz="3200" b="1" dirty="0" smtClean="0">
                <a:solidFill>
                  <a:schemeClr val="tx1"/>
                </a:solidFill>
              </a:rPr>
              <a:t>Purse-Bearer.  The </a:t>
            </a:r>
            <a:r>
              <a:rPr lang="en-US" sz="3200" b="1" dirty="0">
                <a:solidFill>
                  <a:schemeClr val="tx1"/>
                </a:solidFill>
              </a:rPr>
              <a:t>Lord Chancellor is followed by his Train-Bearer; the procession is later joined by the Gentleman Usher of the Black Rod. The Mace is placed on the Woolsack, where the Lord Chancellor sits after a bishop has led the House in prayers.</a:t>
            </a:r>
            <a:endParaRPr lang="ru-RU" sz="3200" b="1" dirty="0">
              <a:solidFill>
                <a:schemeClr val="tx1"/>
              </a:solidFill>
            </a:endParaRPr>
          </a:p>
        </p:txBody>
      </p:sp>
    </p:spTree>
    <p:extLst>
      <p:ext uri="{BB962C8B-B14F-4D97-AF65-F5344CB8AC3E}">
        <p14:creationId xmlns:p14="http://schemas.microsoft.com/office/powerpoint/2010/main" val="32245954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sp>
        <p:nvSpPr>
          <p:cNvPr id="3" name="Заголовок 2"/>
          <p:cNvSpPr>
            <a:spLocks noGrp="1"/>
          </p:cNvSpPr>
          <p:nvPr>
            <p:ph type="title"/>
          </p:nvPr>
        </p:nvSpPr>
        <p:spPr/>
        <p:txBody>
          <a:bodyPr>
            <a:noAutofit/>
          </a:bodyPr>
          <a:lstStyle/>
          <a:p>
            <a:r>
              <a:rPr lang="en-US" sz="3600" b="1" dirty="0">
                <a:solidFill>
                  <a:schemeClr val="tx1"/>
                </a:solidFill>
              </a:rPr>
              <a:t>Changing the Guard or Guard Mounting is the process involving a new guard exchanging duty with the old guard.</a:t>
            </a:r>
            <a:endParaRPr lang="ru-RU" sz="3600" b="1" dirty="0">
              <a:solidFill>
                <a:schemeClr val="tx1"/>
              </a:solidFill>
            </a:endParaRPr>
          </a:p>
        </p:txBody>
      </p:sp>
      <p:pic>
        <p:nvPicPr>
          <p:cNvPr id="13314" name="Picture 2" descr="D:\Study\changingoftheguar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916832"/>
            <a:ext cx="8784976" cy="4752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8599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874155" y="338667"/>
            <a:ext cx="3812645" cy="65997"/>
          </a:xfrm>
        </p:spPr>
        <p:txBody>
          <a:bodyPr>
            <a:normAutofit fontScale="90000"/>
          </a:bodyPr>
          <a:lstStyle/>
          <a:p>
            <a:endParaRPr lang="ru-RU" dirty="0"/>
          </a:p>
        </p:txBody>
      </p:sp>
      <p:sp>
        <p:nvSpPr>
          <p:cNvPr id="3" name="Текст 2"/>
          <p:cNvSpPr>
            <a:spLocks noGrp="1"/>
          </p:cNvSpPr>
          <p:nvPr>
            <p:ph type="body" sz="half" idx="2"/>
          </p:nvPr>
        </p:nvSpPr>
        <p:spPr>
          <a:xfrm>
            <a:off x="4868333" y="188640"/>
            <a:ext cx="4168163" cy="6480719"/>
          </a:xfrm>
        </p:spPr>
        <p:txBody>
          <a:bodyPr>
            <a:normAutofit/>
          </a:bodyPr>
          <a:lstStyle/>
          <a:p>
            <a:r>
              <a:rPr lang="en-US" sz="2600" b="1" dirty="0">
                <a:solidFill>
                  <a:schemeClr val="tx1"/>
                </a:solidFill>
              </a:rPr>
              <a:t>The changing of the guards takes place in the courtyard of Buckingham </a:t>
            </a:r>
            <a:r>
              <a:rPr lang="en-US" sz="2600" b="1" dirty="0" smtClean="0">
                <a:solidFill>
                  <a:schemeClr val="tx1"/>
                </a:solidFill>
              </a:rPr>
              <a:t>palace.</a:t>
            </a:r>
          </a:p>
          <a:p>
            <a:r>
              <a:rPr lang="en-US" sz="2600" b="1" dirty="0">
                <a:solidFill>
                  <a:schemeClr val="tx1"/>
                </a:solidFill>
              </a:rPr>
              <a:t>Briefly the procedure involves the new guard taking over duties from the old guard – however it is accompanied by lots of pomp, guards bands, military music and the ceremony of changing of the guard. The Queens guard provide a </a:t>
            </a:r>
            <a:r>
              <a:rPr lang="en-US" sz="2600" b="1" dirty="0" err="1">
                <a:solidFill>
                  <a:schemeClr val="tx1"/>
                </a:solidFill>
              </a:rPr>
              <a:t>colourful</a:t>
            </a:r>
            <a:r>
              <a:rPr lang="en-US" sz="2600" b="1" dirty="0">
                <a:solidFill>
                  <a:schemeClr val="tx1"/>
                </a:solidFill>
              </a:rPr>
              <a:t> display dressed in bearskins and red jackets.</a:t>
            </a:r>
            <a:endParaRPr lang="ru-RU" sz="2600" b="1" dirty="0">
              <a:solidFill>
                <a:schemeClr val="tx1"/>
              </a:solidFill>
            </a:endParaRPr>
          </a:p>
        </p:txBody>
      </p:sp>
      <p:sp>
        <p:nvSpPr>
          <p:cNvPr id="4" name="Рисунок 3"/>
          <p:cNvSpPr>
            <a:spLocks noGrp="1"/>
          </p:cNvSpPr>
          <p:nvPr>
            <p:ph type="pic" idx="1"/>
          </p:nvPr>
        </p:nvSpPr>
        <p:spPr/>
      </p:sp>
      <p:pic>
        <p:nvPicPr>
          <p:cNvPr id="14338" name="Picture 2" descr="D:\Study\1318340859_guards-4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4464496" cy="6408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07301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344"/>
            <a:ext cx="9143108" cy="3995177"/>
          </a:xfrm>
          <a:prstGeom prst="rect">
            <a:avLst/>
          </a:prstGeom>
        </p:spPr>
      </p:pic>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3967" y="3213644"/>
            <a:ext cx="4859141" cy="3644356"/>
          </a:xfrm>
          <a:prstGeom prst="rect">
            <a:avLst/>
          </a:prstGeom>
        </p:spPr>
      </p:pic>
      <p:pic>
        <p:nvPicPr>
          <p:cNvPr id="6" name="Рисунок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24250"/>
            <a:ext cx="4448175" cy="3333750"/>
          </a:xfrm>
          <a:prstGeom prst="rect">
            <a:avLst/>
          </a:prstGeom>
        </p:spPr>
      </p:pic>
    </p:spTree>
    <p:extLst>
      <p:ext uri="{BB962C8B-B14F-4D97-AF65-F5344CB8AC3E}">
        <p14:creationId xmlns:p14="http://schemas.microsoft.com/office/powerpoint/2010/main" val="205217929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sp>
        <p:nvSpPr>
          <p:cNvPr id="3" name="Заголовок 2"/>
          <p:cNvSpPr>
            <a:spLocks noGrp="1"/>
          </p:cNvSpPr>
          <p:nvPr>
            <p:ph type="title"/>
          </p:nvPr>
        </p:nvSpPr>
        <p:spPr/>
        <p:txBody>
          <a:bodyPr/>
          <a:lstStyle/>
          <a:p>
            <a:endParaRPr lang="ru-RU"/>
          </a:p>
        </p:txBody>
      </p:sp>
      <p:pic>
        <p:nvPicPr>
          <p:cNvPr id="15362" name="Picture 2" descr="D:\Study\changingguardj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8712968" cy="6480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48282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sp>
        <p:nvSpPr>
          <p:cNvPr id="3" name="Заголовок 2"/>
          <p:cNvSpPr>
            <a:spLocks noGrp="1"/>
          </p:cNvSpPr>
          <p:nvPr>
            <p:ph type="title"/>
          </p:nvPr>
        </p:nvSpPr>
        <p:spPr>
          <a:xfrm>
            <a:off x="457200" y="338328"/>
            <a:ext cx="8229600" cy="1002440"/>
          </a:xfrm>
        </p:spPr>
        <p:txBody>
          <a:bodyPr/>
          <a:lstStyle/>
          <a:p>
            <a:r>
              <a:rPr lang="en-US" b="1" dirty="0" smtClean="0">
                <a:solidFill>
                  <a:schemeClr val="tx1"/>
                </a:solidFill>
              </a:rPr>
              <a:t>The </a:t>
            </a:r>
            <a:r>
              <a:rPr lang="en-US" b="1" dirty="0">
                <a:solidFill>
                  <a:schemeClr val="tx1"/>
                </a:solidFill>
              </a:rPr>
              <a:t>Ceremony of the Keys </a:t>
            </a:r>
            <a:endParaRPr lang="ru-RU" b="1" dirty="0">
              <a:solidFill>
                <a:schemeClr val="tx1"/>
              </a:solidFill>
            </a:endParaRPr>
          </a:p>
        </p:txBody>
      </p:sp>
      <p:pic>
        <p:nvPicPr>
          <p:cNvPr id="16387" name="Picture 3" descr="D:\Study\tower-of-london-and-crown-jewels-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340768"/>
            <a:ext cx="8280920"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72399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endParaRPr lang="ru-RU"/>
          </a:p>
        </p:txBody>
      </p:sp>
      <p:sp>
        <p:nvSpPr>
          <p:cNvPr id="3" name="Заголовок 2"/>
          <p:cNvSpPr>
            <a:spLocks noGrp="1"/>
          </p:cNvSpPr>
          <p:nvPr>
            <p:ph type="title"/>
          </p:nvPr>
        </p:nvSpPr>
        <p:spPr/>
        <p:txBody>
          <a:bodyPr>
            <a:normAutofit fontScale="90000"/>
          </a:bodyPr>
          <a:lstStyle/>
          <a:p>
            <a:r>
              <a:rPr lang="en-US" sz="3200" b="1" dirty="0">
                <a:solidFill>
                  <a:schemeClr val="tx1"/>
                </a:solidFill>
              </a:rPr>
              <a:t>It takes place every night at the Tower of London, and has done so in some form or another since the 14th century. </a:t>
            </a:r>
            <a:endParaRPr lang="ru-RU" sz="3200" b="1" dirty="0">
              <a:solidFill>
                <a:schemeClr val="tx1"/>
              </a:solidFill>
            </a:endParaRPr>
          </a:p>
        </p:txBody>
      </p:sp>
      <p:pic>
        <p:nvPicPr>
          <p:cNvPr id="17410" name="Picture 2" descr="D:\Study\towe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700808"/>
            <a:ext cx="7704856"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61283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404664"/>
            <a:ext cx="5486400" cy="566738"/>
          </a:xfrm>
        </p:spPr>
        <p:txBody>
          <a:bodyPr/>
          <a:lstStyle/>
          <a:p>
            <a:r>
              <a:rPr lang="en-US" dirty="0" smtClean="0"/>
              <a:t>To mask-</a:t>
            </a:r>
            <a:r>
              <a:rPr lang="en-US" b="0" dirty="0" smtClean="0"/>
              <a:t>to cover with or put on a mask</a:t>
            </a:r>
            <a:endParaRPr lang="ru-RU" b="0" dirty="0"/>
          </a:p>
        </p:txBody>
      </p:sp>
      <p:pic>
        <p:nvPicPr>
          <p:cNvPr id="5" name=" 4" descr="62EB7-mask.png"/>
          <p:cNvPicPr>
            <a:picLocks noGrp="1" noChangeAspect="1"/>
          </p:cNvPicPr>
          <p:nvPr>
            <p:ph type="pic" idx="1"/>
          </p:nvPr>
        </p:nvPicPr>
        <p:blipFill>
          <a:blip r:embed="rId2" cstate="print"/>
          <a:srcRect t="7458" b="7458"/>
          <a:stretch>
            <a:fillRect/>
          </a:stretch>
        </p:blipFill>
        <p:spPr>
          <a:xfrm>
            <a:off x="6588224" y="332656"/>
            <a:ext cx="2555776" cy="2204864"/>
          </a:xfrm>
        </p:spPr>
      </p:pic>
      <p:sp>
        <p:nvSpPr>
          <p:cNvPr id="9" name="Текст 8"/>
          <p:cNvSpPr>
            <a:spLocks noGrp="1"/>
          </p:cNvSpPr>
          <p:nvPr>
            <p:ph type="body" sz="half" idx="2"/>
          </p:nvPr>
        </p:nvSpPr>
        <p:spPr>
          <a:xfrm>
            <a:off x="641038" y="3545883"/>
            <a:ext cx="7920880" cy="1159024"/>
          </a:xfrm>
        </p:spPr>
        <p:txBody>
          <a:bodyPr>
            <a:normAutofit/>
          </a:bodyPr>
          <a:lstStyle/>
          <a:p>
            <a:r>
              <a:rPr lang="en-US" sz="2000" b="1" dirty="0" smtClean="0"/>
              <a:t>To observe </a:t>
            </a:r>
            <a:r>
              <a:rPr lang="en-US" sz="2000" dirty="0" smtClean="0"/>
              <a:t>- to keep or celebrate (a holiday, for example): observe an anniversary</a:t>
            </a:r>
            <a:endParaRPr lang="ru-RU" sz="2000" dirty="0"/>
          </a:p>
        </p:txBody>
      </p:sp>
      <p:pic>
        <p:nvPicPr>
          <p:cNvPr id="1026" name="Picture 2" descr="C:\Users\Андрей\Desktop\Новая папка (2)\673D1-mask.png"/>
          <p:cNvPicPr>
            <a:picLocks noChangeAspect="1" noChangeArrowheads="1"/>
          </p:cNvPicPr>
          <p:nvPr/>
        </p:nvPicPr>
        <p:blipFill>
          <a:blip r:embed="rId3" cstate="print"/>
          <a:srcRect/>
          <a:stretch>
            <a:fillRect/>
          </a:stretch>
        </p:blipFill>
        <p:spPr bwMode="auto">
          <a:xfrm>
            <a:off x="4572000" y="1196752"/>
            <a:ext cx="1842294" cy="2391439"/>
          </a:xfrm>
          <a:prstGeom prst="rect">
            <a:avLst/>
          </a:prstGeom>
          <a:noFill/>
        </p:spPr>
      </p:pic>
      <p:pic>
        <p:nvPicPr>
          <p:cNvPr id="1027" name="Picture 3" descr="C:\Users\Андрей\Desktop\Новая папка (2)\prazdnik.jpg"/>
          <p:cNvPicPr>
            <a:picLocks noChangeAspect="1" noChangeArrowheads="1"/>
          </p:cNvPicPr>
          <p:nvPr/>
        </p:nvPicPr>
        <p:blipFill>
          <a:blip r:embed="rId4" cstate="print"/>
          <a:srcRect/>
          <a:stretch>
            <a:fillRect/>
          </a:stretch>
        </p:blipFill>
        <p:spPr bwMode="auto">
          <a:xfrm>
            <a:off x="5220072" y="4113076"/>
            <a:ext cx="3211431" cy="2408573"/>
          </a:xfrm>
          <a:prstGeom prst="rect">
            <a:avLst/>
          </a:prstGeom>
          <a:noFill/>
        </p:spPr>
      </p:pic>
    </p:spTree>
    <p:extLst>
      <p:ext uri="{BB962C8B-B14F-4D97-AF65-F5344CB8AC3E}">
        <p14:creationId xmlns:p14="http://schemas.microsoft.com/office/powerpoint/2010/main" val="420677966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548680"/>
            <a:ext cx="7848872" cy="936104"/>
          </a:xfrm>
        </p:spPr>
        <p:txBody>
          <a:bodyPr>
            <a:normAutofit fontScale="90000"/>
          </a:bodyPr>
          <a:lstStyle/>
          <a:p>
            <a:r>
              <a:rPr lang="en-US" dirty="0" smtClean="0"/>
              <a:t>To celebrate – </a:t>
            </a:r>
            <a:r>
              <a:rPr lang="en-US" b="0" dirty="0" smtClean="0"/>
              <a:t>1.to observe (a day or event) with ceremonies of respect, festivity, or rejoicing. </a:t>
            </a:r>
            <a:r>
              <a:rPr lang="en-US" dirty="0" smtClean="0"/>
              <a:t/>
            </a:r>
            <a:br>
              <a:rPr lang="en-US" dirty="0" smtClean="0"/>
            </a:br>
            <a:r>
              <a:rPr lang="en-US" dirty="0" smtClean="0"/>
              <a:t>2.  </a:t>
            </a:r>
            <a:r>
              <a:rPr lang="en-US" b="0" dirty="0" smtClean="0"/>
              <a:t>To perform (a religious ceremony): celebrate Mass.</a:t>
            </a:r>
            <a:endParaRPr lang="ru-RU" b="0" dirty="0"/>
          </a:p>
        </p:txBody>
      </p:sp>
      <p:pic>
        <p:nvPicPr>
          <p:cNvPr id="5" name=" 4" descr="birth_3.jpg"/>
          <p:cNvPicPr>
            <a:picLocks noGrp="1" noChangeAspect="1"/>
          </p:cNvPicPr>
          <p:nvPr>
            <p:ph type="pic" idx="1"/>
          </p:nvPr>
        </p:nvPicPr>
        <p:blipFill>
          <a:blip r:embed="rId2" cstate="print"/>
          <a:srcRect t="7940" b="7940"/>
          <a:stretch>
            <a:fillRect/>
          </a:stretch>
        </p:blipFill>
        <p:spPr>
          <a:xfrm>
            <a:off x="4789122" y="1772816"/>
            <a:ext cx="3959094" cy="2664296"/>
          </a:xfrm>
        </p:spPr>
      </p:pic>
      <p:sp>
        <p:nvSpPr>
          <p:cNvPr id="4" name="Текст 3"/>
          <p:cNvSpPr>
            <a:spLocks noGrp="1"/>
          </p:cNvSpPr>
          <p:nvPr>
            <p:ph type="body" sz="half" idx="2"/>
          </p:nvPr>
        </p:nvSpPr>
        <p:spPr>
          <a:xfrm>
            <a:off x="539552" y="5085184"/>
            <a:ext cx="6739136" cy="1087016"/>
          </a:xfrm>
        </p:spPr>
        <p:txBody>
          <a:bodyPr>
            <a:normAutofit/>
          </a:bodyPr>
          <a:lstStyle/>
          <a:p>
            <a:r>
              <a:rPr lang="en-US" sz="2000" b="1" dirty="0" smtClean="0"/>
              <a:t>To commemorate</a:t>
            </a:r>
            <a:r>
              <a:rPr lang="en-US" sz="2000" dirty="0" smtClean="0"/>
              <a:t> - to honor the memory of with a ceremony.</a:t>
            </a:r>
            <a:endParaRPr lang="ru-RU" sz="2000" dirty="0"/>
          </a:p>
        </p:txBody>
      </p:sp>
    </p:spTree>
    <p:extLst>
      <p:ext uri="{BB962C8B-B14F-4D97-AF65-F5344CB8AC3E}">
        <p14:creationId xmlns:p14="http://schemas.microsoft.com/office/powerpoint/2010/main" val="351192885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0"/>
            <a:ext cx="8136904" cy="1008112"/>
          </a:xfrm>
        </p:spPr>
        <p:txBody>
          <a:bodyPr/>
          <a:lstStyle/>
          <a:p>
            <a:r>
              <a:rPr lang="en-US" dirty="0" smtClean="0"/>
              <a:t>To </a:t>
            </a:r>
            <a:r>
              <a:rPr lang="en-US" dirty="0" err="1" smtClean="0"/>
              <a:t>honour</a:t>
            </a:r>
            <a:r>
              <a:rPr lang="en-US" dirty="0" smtClean="0"/>
              <a:t> – 1.</a:t>
            </a:r>
            <a:r>
              <a:rPr lang="en-US" b="0" dirty="0" smtClean="0"/>
              <a:t>to hold in respect or esteem</a:t>
            </a:r>
            <a:br>
              <a:rPr lang="en-US" b="0" dirty="0" smtClean="0"/>
            </a:br>
            <a:r>
              <a:rPr lang="en-US" b="0" dirty="0"/>
              <a:t> </a:t>
            </a:r>
            <a:r>
              <a:rPr lang="en-US" b="0" dirty="0" smtClean="0"/>
              <a:t>                       </a:t>
            </a:r>
            <a:r>
              <a:rPr lang="en-US" dirty="0" smtClean="0"/>
              <a:t>2.</a:t>
            </a:r>
            <a:r>
              <a:rPr lang="en-US" b="0" dirty="0" smtClean="0"/>
              <a:t> show respect towards; "</a:t>
            </a:r>
            <a:r>
              <a:rPr lang="en-US" b="0" dirty="0" err="1" smtClean="0"/>
              <a:t>honour</a:t>
            </a:r>
            <a:r>
              <a:rPr lang="en-US" b="0" dirty="0" smtClean="0"/>
              <a:t> your parents!"</a:t>
            </a:r>
            <a:endParaRPr lang="ru-RU" b="0" dirty="0"/>
          </a:p>
        </p:txBody>
      </p:sp>
      <p:pic>
        <p:nvPicPr>
          <p:cNvPr id="5" name=" 4" descr="C1140-honour.png"/>
          <p:cNvPicPr>
            <a:picLocks noGrp="1" noChangeAspect="1"/>
          </p:cNvPicPr>
          <p:nvPr>
            <p:ph type="pic" idx="1"/>
          </p:nvPr>
        </p:nvPicPr>
        <p:blipFill>
          <a:blip r:embed="rId2" cstate="print"/>
          <a:srcRect t="20870" b="20870"/>
          <a:stretch>
            <a:fillRect/>
          </a:stretch>
        </p:blipFill>
        <p:spPr>
          <a:xfrm>
            <a:off x="5652120" y="1124744"/>
            <a:ext cx="3170273" cy="2352305"/>
          </a:xfrm>
        </p:spPr>
      </p:pic>
      <p:sp>
        <p:nvSpPr>
          <p:cNvPr id="4" name="Текст 3"/>
          <p:cNvSpPr>
            <a:spLocks noGrp="1"/>
          </p:cNvSpPr>
          <p:nvPr>
            <p:ph type="body" sz="half" idx="2"/>
          </p:nvPr>
        </p:nvSpPr>
        <p:spPr>
          <a:xfrm>
            <a:off x="683568" y="3933056"/>
            <a:ext cx="7992888" cy="804862"/>
          </a:xfrm>
        </p:spPr>
        <p:txBody>
          <a:bodyPr/>
          <a:lstStyle/>
          <a:p>
            <a:r>
              <a:rPr lang="en-US" sz="2000" b="1" dirty="0" smtClean="0"/>
              <a:t>To keep (to preserve) a tradition – </a:t>
            </a:r>
            <a:r>
              <a:rPr lang="en-US" sz="2000" dirty="0" smtClean="0"/>
              <a:t>to follow, to observe a tradition</a:t>
            </a:r>
            <a:endParaRPr lang="ru-RU" sz="2000" b="1" dirty="0"/>
          </a:p>
        </p:txBody>
      </p:sp>
    </p:spTree>
    <p:extLst>
      <p:ext uri="{BB962C8B-B14F-4D97-AF65-F5344CB8AC3E}">
        <p14:creationId xmlns:p14="http://schemas.microsoft.com/office/powerpoint/2010/main" val="13545561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476672"/>
            <a:ext cx="8748464" cy="2304256"/>
          </a:xfrm>
        </p:spPr>
        <p:txBody>
          <a:bodyPr>
            <a:normAutofit/>
          </a:bodyPr>
          <a:lstStyle/>
          <a:p>
            <a:r>
              <a:rPr lang="en-US" dirty="0" smtClean="0"/>
              <a:t>To organize  a parade-(a demonstration) </a:t>
            </a:r>
            <a:r>
              <a:rPr lang="en-US" b="0" dirty="0" smtClean="0"/>
              <a:t>to put together into an orderly, functional, structured whole.</a:t>
            </a:r>
            <a:br>
              <a:rPr lang="en-US" b="0" dirty="0" smtClean="0"/>
            </a:br>
            <a:r>
              <a:rPr lang="en-US" dirty="0" smtClean="0"/>
              <a:t>To hold a parade – </a:t>
            </a:r>
            <a:r>
              <a:rPr lang="en-US" b="0" dirty="0" smtClean="0"/>
              <a:t>to support, to direct a parade</a:t>
            </a:r>
            <a:br>
              <a:rPr lang="en-US" b="0" dirty="0" smtClean="0"/>
            </a:br>
            <a:r>
              <a:rPr lang="en-US" dirty="0" smtClean="0"/>
              <a:t>to sponsor a parade – </a:t>
            </a:r>
            <a:r>
              <a:rPr lang="en-US" b="0" dirty="0" smtClean="0"/>
              <a:t>support a parade materially or financially</a:t>
            </a:r>
            <a:br>
              <a:rPr lang="en-US" b="0" dirty="0" smtClean="0"/>
            </a:br>
            <a:r>
              <a:rPr lang="en-US" dirty="0" smtClean="0"/>
              <a:t>a parade - </a:t>
            </a:r>
            <a:r>
              <a:rPr lang="en-US" b="0" dirty="0"/>
              <a:t>a</a:t>
            </a:r>
            <a:r>
              <a:rPr lang="en-US" b="0" dirty="0" smtClean="0"/>
              <a:t>n organized public procession on a festive or ceremonial occasion</a:t>
            </a:r>
            <a:endParaRPr lang="ru-RU" b="0" dirty="0"/>
          </a:p>
        </p:txBody>
      </p:sp>
      <p:pic>
        <p:nvPicPr>
          <p:cNvPr id="5" name=" 4" descr="macys_thanksgiving.jpg"/>
          <p:cNvPicPr>
            <a:picLocks noGrp="1" noChangeAspect="1"/>
          </p:cNvPicPr>
          <p:nvPr>
            <p:ph type="pic" idx="1"/>
          </p:nvPr>
        </p:nvPicPr>
        <p:blipFill>
          <a:blip r:embed="rId2" cstate="print"/>
          <a:srcRect t="6544" b="6544"/>
          <a:stretch>
            <a:fillRect/>
          </a:stretch>
        </p:blipFill>
        <p:spPr>
          <a:xfrm>
            <a:off x="3923928" y="3429000"/>
            <a:ext cx="4618110" cy="2819615"/>
          </a:xfrm>
        </p:spPr>
      </p:pic>
    </p:spTree>
    <p:extLst>
      <p:ext uri="{BB962C8B-B14F-4D97-AF65-F5344CB8AC3E}">
        <p14:creationId xmlns:p14="http://schemas.microsoft.com/office/powerpoint/2010/main" val="132274909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4869160"/>
            <a:ext cx="7776864" cy="998786"/>
          </a:xfrm>
        </p:spPr>
        <p:txBody>
          <a:bodyPr>
            <a:normAutofit fontScale="90000"/>
          </a:bodyPr>
          <a:lstStyle/>
          <a:p>
            <a:r>
              <a:rPr lang="en-US" dirty="0" smtClean="0"/>
              <a:t>To give a party (to throw a party) - </a:t>
            </a:r>
            <a:r>
              <a:rPr lang="en-US" b="0" dirty="0" smtClean="0"/>
              <a:t>to have a party; to hold a party; to arrange a party.  </a:t>
            </a:r>
            <a:br>
              <a:rPr lang="en-US" b="0" dirty="0" smtClean="0"/>
            </a:br>
            <a:r>
              <a:rPr lang="en-US" b="0" dirty="0" smtClean="0"/>
              <a:t>Bill threw a party for his sister before she went away to college.</a:t>
            </a:r>
            <a:endParaRPr lang="ru-RU" b="0" dirty="0"/>
          </a:p>
        </p:txBody>
      </p:sp>
      <p:pic>
        <p:nvPicPr>
          <p:cNvPr id="5" name=" 4" descr="f_15270153.jpg"/>
          <p:cNvPicPr>
            <a:picLocks noGrp="1" noChangeAspect="1"/>
          </p:cNvPicPr>
          <p:nvPr>
            <p:ph type="pic" idx="1"/>
          </p:nvPr>
        </p:nvPicPr>
        <p:blipFill>
          <a:blip r:embed="rId2" cstate="print"/>
          <a:srcRect l="4889" r="4889"/>
          <a:stretch>
            <a:fillRect/>
          </a:stretch>
        </p:blipFill>
        <p:spPr>
          <a:xfrm>
            <a:off x="1792288" y="612775"/>
            <a:ext cx="4939952" cy="3704964"/>
          </a:xfrm>
        </p:spPr>
      </p:pic>
    </p:spTree>
    <p:extLst>
      <p:ext uri="{BB962C8B-B14F-4D97-AF65-F5344CB8AC3E}">
        <p14:creationId xmlns:p14="http://schemas.microsoft.com/office/powerpoint/2010/main" val="5734248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bg1">
                <a:shade val="90000"/>
                <a:satMod val="150000"/>
              </a:schemeClr>
              <a:schemeClr val="bg1">
                <a:tint val="88000"/>
                <a:satMod val="150000"/>
              </a:schemeClr>
            </a:duotone>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714348" y="2428868"/>
            <a:ext cx="7929618" cy="258532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pPr>
            <a:r>
              <a:rPr lang="en-US" sz="5400" b="1" spc="50" dirty="0" smtClean="0">
                <a:ln w="11430"/>
                <a:gradFill>
                  <a:gsLst>
                    <a:gs pos="25000">
                      <a:srgbClr val="FF0000">
                        <a:satMod val="155000"/>
                      </a:srgbClr>
                    </a:gs>
                    <a:gs pos="100000">
                      <a:srgbClr val="FF0000">
                        <a:shade val="45000"/>
                        <a:satMod val="165000"/>
                      </a:srgbClr>
                    </a:gs>
                  </a:gsLst>
                  <a:lin ang="5400000"/>
                </a:gradFill>
                <a:effectLst>
                  <a:outerShdw blurRad="76200" dist="50800" dir="5400000" algn="tl" rotWithShape="0">
                    <a:srgbClr val="000000">
                      <a:alpha val="65000"/>
                    </a:srgbClr>
                  </a:outerShdw>
                </a:effectLst>
                <a:latin typeface="Arial" charset="0"/>
              </a:rPr>
              <a:t>Activities in observance of </a:t>
            </a:r>
            <a:r>
              <a:rPr lang="en-US" sz="5400" b="1" spc="50" dirty="0" err="1" smtClean="0">
                <a:ln w="11430"/>
                <a:gradFill>
                  <a:gsLst>
                    <a:gs pos="25000">
                      <a:srgbClr val="FF0000">
                        <a:satMod val="155000"/>
                      </a:srgbClr>
                    </a:gs>
                    <a:gs pos="100000">
                      <a:srgbClr val="FF0000">
                        <a:shade val="45000"/>
                        <a:satMod val="165000"/>
                      </a:srgbClr>
                    </a:gs>
                  </a:gsLst>
                  <a:lin ang="5400000"/>
                </a:gradFill>
                <a:effectLst>
                  <a:outerShdw blurRad="76200" dist="50800" dir="5400000" algn="tl" rotWithShape="0">
                    <a:srgbClr val="000000">
                      <a:alpha val="65000"/>
                    </a:srgbClr>
                  </a:outerShdw>
                </a:effectLst>
                <a:latin typeface="Arial" charset="0"/>
              </a:rPr>
              <a:t>holidays:Part</a:t>
            </a:r>
            <a:r>
              <a:rPr lang="en-US" sz="5400" b="1" spc="50" dirty="0" smtClean="0">
                <a:ln w="11430"/>
                <a:gradFill>
                  <a:gsLst>
                    <a:gs pos="25000">
                      <a:srgbClr val="FF0000">
                        <a:satMod val="155000"/>
                      </a:srgbClr>
                    </a:gs>
                    <a:gs pos="100000">
                      <a:srgbClr val="FF0000">
                        <a:shade val="45000"/>
                        <a:satMod val="165000"/>
                      </a:srgbClr>
                    </a:gs>
                  </a:gsLst>
                  <a:lin ang="5400000"/>
                </a:gradFill>
                <a:effectLst>
                  <a:outerShdw blurRad="76200" dist="50800" dir="5400000" algn="tl" rotWithShape="0">
                    <a:srgbClr val="000000">
                      <a:alpha val="65000"/>
                    </a:srgbClr>
                  </a:outerShdw>
                </a:effectLst>
                <a:latin typeface="Arial" charset="0"/>
              </a:rPr>
              <a:t> II</a:t>
            </a:r>
            <a:endParaRPr lang="ru-RU" sz="5400" b="1" spc="50" dirty="0">
              <a:ln w="11430"/>
              <a:gradFill>
                <a:gsLst>
                  <a:gs pos="25000">
                    <a:srgbClr val="FF0000">
                      <a:satMod val="155000"/>
                    </a:srgbClr>
                  </a:gs>
                  <a:gs pos="100000">
                    <a:srgbClr val="FF0000">
                      <a:shade val="45000"/>
                      <a:satMod val="165000"/>
                    </a:srgbClr>
                  </a:gs>
                </a:gsLst>
                <a:lin ang="5400000"/>
              </a:gradFill>
              <a:effectLst>
                <a:outerShdw blurRad="76200" dist="50800" dir="5400000" algn="tl" rotWithShape="0">
                  <a:srgbClr val="000000">
                    <a:alpha val="65000"/>
                  </a:srgbClr>
                </a:outerShdw>
              </a:effectLst>
              <a:latin typeface="Arial" charset="0"/>
            </a:endParaRPr>
          </a:p>
        </p:txBody>
      </p:sp>
    </p:spTree>
    <p:extLst>
      <p:ext uri="{BB962C8B-B14F-4D97-AF65-F5344CB8AC3E}">
        <p14:creationId xmlns:p14="http://schemas.microsoft.com/office/powerpoint/2010/main" val="12515887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bg1">
                <a:shade val="90000"/>
                <a:satMod val="150000"/>
              </a:schemeClr>
              <a:schemeClr val="bg1">
                <a:tint val="88000"/>
                <a:satMod val="150000"/>
              </a:schemeClr>
            </a:duotone>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428596" y="1000108"/>
            <a:ext cx="8425509" cy="4247317"/>
          </a:xfrm>
          <a:prstGeom prst="rect">
            <a:avLst/>
          </a:prstGeom>
          <a:noFill/>
        </p:spPr>
        <p:txBody>
          <a:bodyPr wrap="square" lIns="91440" tIns="45720" rIns="91440" bIns="45720">
            <a:spAutoFit/>
          </a:bodyPr>
          <a:lstStyle/>
          <a:p>
            <a:pPr fontAlgn="base">
              <a:spcBef>
                <a:spcPct val="0"/>
              </a:spcBef>
              <a:spcAft>
                <a:spcPct val="0"/>
              </a:spcAft>
            </a:pPr>
            <a:r>
              <a:rPr lang="en-US" sz="5400" b="1" dirty="0" smtClean="0">
                <a:ln w="18000">
                  <a:solidFill>
                    <a:srgbClr val="FF0000">
                      <a:satMod val="140000"/>
                    </a:srgbClr>
                  </a:solidFill>
                  <a:prstDash val="solid"/>
                  <a:miter lim="800000"/>
                </a:ln>
                <a:noFill/>
                <a:effectLst>
                  <a:outerShdw blurRad="25500" dist="23000" dir="7020000" algn="tl">
                    <a:srgbClr val="000000">
                      <a:alpha val="50000"/>
                    </a:srgbClr>
                  </a:outerShdw>
                </a:effectLst>
                <a:latin typeface="Arial" charset="0"/>
              </a:rPr>
              <a:t>To have family get together-to gather members of the family in one place for a common purpose.</a:t>
            </a:r>
            <a:endParaRPr lang="ru-RU" sz="5400" b="1" dirty="0">
              <a:ln w="18000">
                <a:solidFill>
                  <a:srgbClr val="FF0000">
                    <a:satMod val="140000"/>
                  </a:srgbClr>
                </a:solidFill>
                <a:prstDash val="solid"/>
                <a:miter lim="800000"/>
              </a:ln>
              <a:noFill/>
              <a:effectLst>
                <a:outerShdw blurRad="25500" dist="23000" dir="7020000" algn="tl">
                  <a:srgbClr val="000000">
                    <a:alpha val="50000"/>
                  </a:srgbClr>
                </a:outerShdw>
              </a:effectLst>
              <a:latin typeface="Arial" charset="0"/>
            </a:endParaRPr>
          </a:p>
        </p:txBody>
      </p:sp>
    </p:spTree>
    <p:extLst>
      <p:ext uri="{BB962C8B-B14F-4D97-AF65-F5344CB8AC3E}">
        <p14:creationId xmlns:p14="http://schemas.microsoft.com/office/powerpoint/2010/main" val="4005957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bank </a:t>
            </a:r>
            <a:r>
              <a:rPr lang="en-US" dirty="0" smtClean="0"/>
              <a:t>holiday</a:t>
            </a:r>
            <a:endParaRPr lang="ru-RU" dirty="0"/>
          </a:p>
        </p:txBody>
      </p:sp>
      <p:sp>
        <p:nvSpPr>
          <p:cNvPr id="3" name="Объект 2"/>
          <p:cNvSpPr>
            <a:spLocks noGrp="1"/>
          </p:cNvSpPr>
          <p:nvPr>
            <p:ph idx="1"/>
          </p:nvPr>
        </p:nvSpPr>
        <p:spPr/>
        <p:txBody>
          <a:bodyPr/>
          <a:lstStyle/>
          <a:p>
            <a:r>
              <a:rPr lang="en-US" dirty="0"/>
              <a:t> A day on which banks are legally closed</a:t>
            </a:r>
            <a:r>
              <a:rPr lang="en-US" dirty="0" smtClean="0"/>
              <a:t>.</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8468" y="2089878"/>
            <a:ext cx="5971844" cy="4757569"/>
          </a:xfrm>
          <a:prstGeom prst="rect">
            <a:avLst/>
          </a:prstGeom>
        </p:spPr>
      </p:pic>
    </p:spTree>
    <p:extLst>
      <p:ext uri="{BB962C8B-B14F-4D97-AF65-F5344CB8AC3E}">
        <p14:creationId xmlns:p14="http://schemas.microsoft.com/office/powerpoint/2010/main" val="25820854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bg1">
                <a:shade val="90000"/>
                <a:satMod val="150000"/>
              </a:schemeClr>
              <a:schemeClr val="bg1">
                <a:tint val="88000"/>
                <a:satMod val="150000"/>
              </a:schemeClr>
            </a:duotone>
            <a:lum/>
          </a:blip>
          <a:srcRect/>
          <a:stretch>
            <a:fillRect/>
          </a:stretch>
        </a:blipFill>
        <a:effectLst/>
      </p:bgPr>
    </p:bg>
    <p:spTree>
      <p:nvGrpSpPr>
        <p:cNvPr id="1" name=""/>
        <p:cNvGrpSpPr/>
        <p:nvPr/>
      </p:nvGrpSpPr>
      <p:grpSpPr>
        <a:xfrm>
          <a:off x="0" y="0"/>
          <a:ext cx="0" cy="0"/>
          <a:chOff x="0" y="0"/>
          <a:chExt cx="0" cy="0"/>
        </a:xfrm>
      </p:grpSpPr>
      <p:pic>
        <p:nvPicPr>
          <p:cNvPr id="4" name="Рисунок 3" descr="big_family.jpg"/>
          <p:cNvPicPr>
            <a:picLocks noChangeAspect="1"/>
          </p:cNvPicPr>
          <p:nvPr/>
        </p:nvPicPr>
        <p:blipFill>
          <a:blip r:embed="rId3" cstate="print"/>
          <a:stretch>
            <a:fillRect/>
          </a:stretch>
        </p:blipFill>
        <p:spPr>
          <a:xfrm>
            <a:off x="785786" y="928670"/>
            <a:ext cx="7643866" cy="5214974"/>
          </a:xfrm>
          <a:prstGeom prst="rect">
            <a:avLst/>
          </a:prstGeom>
        </p:spPr>
      </p:pic>
    </p:spTree>
    <p:extLst>
      <p:ext uri="{BB962C8B-B14F-4D97-AF65-F5344CB8AC3E}">
        <p14:creationId xmlns:p14="http://schemas.microsoft.com/office/powerpoint/2010/main" val="24900084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bg1">
                <a:shade val="90000"/>
                <a:satMod val="150000"/>
              </a:schemeClr>
              <a:schemeClr val="bg1">
                <a:tint val="88000"/>
                <a:satMod val="150000"/>
              </a:schemeClr>
            </a:duotone>
            <a:lum/>
          </a:blip>
          <a:srcRect/>
          <a:stretch>
            <a:fillRect/>
          </a:stretch>
        </a:blipFill>
        <a:effectLst/>
      </p:bgPr>
    </p:bg>
    <p:spTree>
      <p:nvGrpSpPr>
        <p:cNvPr id="1" name=""/>
        <p:cNvGrpSpPr/>
        <p:nvPr/>
      </p:nvGrpSpPr>
      <p:grpSpPr>
        <a:xfrm>
          <a:off x="0" y="0"/>
          <a:ext cx="0" cy="0"/>
          <a:chOff x="0" y="0"/>
          <a:chExt cx="0" cy="0"/>
        </a:xfrm>
      </p:grpSpPr>
      <p:pic>
        <p:nvPicPr>
          <p:cNvPr id="3" name="Рисунок 2" descr="20090808144446!Семья_Гриффинов.png"/>
          <p:cNvPicPr>
            <a:picLocks noChangeAspect="1"/>
          </p:cNvPicPr>
          <p:nvPr/>
        </p:nvPicPr>
        <p:blipFill>
          <a:blip r:embed="rId3" cstate="print"/>
          <a:stretch>
            <a:fillRect/>
          </a:stretch>
        </p:blipFill>
        <p:spPr>
          <a:xfrm>
            <a:off x="928662" y="928670"/>
            <a:ext cx="7257106" cy="5651880"/>
          </a:xfrm>
          <a:prstGeom prst="rect">
            <a:avLst/>
          </a:prstGeom>
        </p:spPr>
      </p:pic>
    </p:spTree>
    <p:extLst>
      <p:ext uri="{BB962C8B-B14F-4D97-AF65-F5344CB8AC3E}">
        <p14:creationId xmlns:p14="http://schemas.microsoft.com/office/powerpoint/2010/main" val="20511054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Содержимое 7" descr="шар.jpg"/>
          <p:cNvPicPr>
            <a:picLocks noGrp="1" noChangeAspect="1"/>
          </p:cNvPicPr>
          <p:nvPr>
            <p:ph idx="1"/>
          </p:nvPr>
        </p:nvPicPr>
        <p:blipFill>
          <a:blip r:embed="rId2" cstate="print"/>
          <a:stretch>
            <a:fillRect/>
          </a:stretch>
        </p:blipFill>
        <p:spPr>
          <a:xfrm>
            <a:off x="0" y="0"/>
            <a:ext cx="9144000" cy="7143776"/>
          </a:xfrm>
        </p:spPr>
      </p:pic>
      <p:sp>
        <p:nvSpPr>
          <p:cNvPr id="2" name="Заголовок 1"/>
          <p:cNvSpPr>
            <a:spLocks noGrp="1"/>
          </p:cNvSpPr>
          <p:nvPr>
            <p:ph type="title"/>
          </p:nvPr>
        </p:nvSpPr>
        <p:spPr/>
        <p:txBody>
          <a:bodyPr/>
          <a:lstStyle/>
          <a:p>
            <a:endParaRPr lang="ru-RU"/>
          </a:p>
        </p:txBody>
      </p:sp>
      <p:sp>
        <p:nvSpPr>
          <p:cNvPr id="5" name="Прямоугольник 4"/>
          <p:cNvSpPr/>
          <p:nvPr/>
        </p:nvSpPr>
        <p:spPr>
          <a:xfrm>
            <a:off x="214282" y="1"/>
            <a:ext cx="8572560" cy="6740307"/>
          </a:xfrm>
          <a:prstGeom prst="rect">
            <a:avLst/>
          </a:prstGeom>
          <a:noFill/>
        </p:spPr>
        <p:txBody>
          <a:bodyPr wrap="square" lIns="91440" tIns="45720" rIns="91440" bIns="45720">
            <a:spAutoFit/>
          </a:bodyPr>
          <a:lstStyle/>
          <a:p>
            <a:pPr algn="ctr" fontAlgn="base">
              <a:spcBef>
                <a:spcPct val="0"/>
              </a:spcBef>
              <a:spcAft>
                <a:spcPct val="0"/>
              </a:spcAft>
            </a:pPr>
            <a:r>
              <a:rPr lang="en-US" sz="5400" b="1" dirty="0" smtClean="0">
                <a:ln w="17780" cmpd="sng">
                  <a:solidFill>
                    <a:srgbClr val="FFFFFF"/>
                  </a:solidFill>
                  <a:prstDash val="solid"/>
                  <a:miter lim="800000"/>
                </a:ln>
                <a:solidFill>
                  <a:srgbClr val="0C0C0C"/>
                </a:solidFill>
                <a:effectLst>
                  <a:outerShdw blurRad="50800" algn="tl" rotWithShape="0">
                    <a:srgbClr val="000000"/>
                  </a:outerShdw>
                </a:effectLst>
                <a:latin typeface="Arial" charset="0"/>
              </a:rPr>
              <a:t>Merry-making is the activities of people who are enjoying themselves together in a lively way, for example by eating, drinking, or dancing, a time of feasting and visiting friends.</a:t>
            </a:r>
            <a:endParaRPr lang="ru-RU" sz="5400" b="1" dirty="0">
              <a:ln w="17780" cmpd="sng">
                <a:solidFill>
                  <a:srgbClr val="FFFFFF"/>
                </a:solidFill>
                <a:prstDash val="solid"/>
                <a:miter lim="800000"/>
              </a:ln>
              <a:solidFill>
                <a:srgbClr val="0C0C0C"/>
              </a:solidFill>
              <a:effectLst>
                <a:outerShdw blurRad="50800" algn="tl" rotWithShape="0">
                  <a:srgbClr val="000000"/>
                </a:outerShdw>
              </a:effectLst>
              <a:latin typeface="Arial" charset="0"/>
            </a:endParaRPr>
          </a:p>
        </p:txBody>
      </p:sp>
      <p:sp>
        <p:nvSpPr>
          <p:cNvPr id="9" name="Прямоугольник 8"/>
          <p:cNvSpPr/>
          <p:nvPr/>
        </p:nvSpPr>
        <p:spPr>
          <a:xfrm>
            <a:off x="2286000" y="2690336"/>
            <a:ext cx="4572000" cy="1477328"/>
          </a:xfrm>
          <a:prstGeom prst="rect">
            <a:avLst/>
          </a:prstGeom>
        </p:spPr>
        <p:txBody>
          <a:bodyPr>
            <a:spAutoFit/>
          </a:bodyPr>
          <a:lstStyle/>
          <a:p>
            <a:pPr fontAlgn="base">
              <a:spcBef>
                <a:spcPct val="0"/>
              </a:spcBef>
              <a:spcAft>
                <a:spcPct val="0"/>
              </a:spcAft>
            </a:pPr>
            <a:r>
              <a:rPr lang="en-US" dirty="0" smtClean="0">
                <a:solidFill>
                  <a:srgbClr val="7F7F7F"/>
                </a:solidFill>
                <a:latin typeface="Arial" charset="0"/>
              </a:rPr>
              <a:t>Merry-making is the activities of people who are enjoying themselves together in a lively way, for example by eating, drinking, or dancing. ...a time of merry-making, feasting and visiting friends.</a:t>
            </a:r>
            <a:endParaRPr lang="ru-RU" dirty="0">
              <a:solidFill>
                <a:srgbClr val="7F7F7F"/>
              </a:solidFill>
              <a:latin typeface="Arial" charset="0"/>
            </a:endParaRPr>
          </a:p>
        </p:txBody>
      </p:sp>
    </p:spTree>
    <p:extLst>
      <p:ext uri="{BB962C8B-B14F-4D97-AF65-F5344CB8AC3E}">
        <p14:creationId xmlns:p14="http://schemas.microsoft.com/office/powerpoint/2010/main" val="16713311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en-US" dirty="0" smtClean="0"/>
              <a:t/>
            </a:r>
            <a:br>
              <a:rPr lang="en-US" dirty="0" smtClean="0"/>
            </a:br>
            <a:endParaRPr lang="ru-RU" dirty="0"/>
          </a:p>
        </p:txBody>
      </p:sp>
      <p:pic>
        <p:nvPicPr>
          <p:cNvPr id="4" name="Содержимое 3" descr="i2.jpg"/>
          <p:cNvPicPr>
            <a:picLocks noGrp="1" noChangeAspect="1"/>
          </p:cNvPicPr>
          <p:nvPr>
            <p:ph idx="1"/>
          </p:nvPr>
        </p:nvPicPr>
        <p:blipFill>
          <a:blip r:embed="rId2" cstate="print"/>
          <a:stretch>
            <a:fillRect/>
          </a:stretch>
        </p:blipFill>
        <p:spPr>
          <a:xfrm>
            <a:off x="428596" y="214290"/>
            <a:ext cx="3643338" cy="3214710"/>
          </a:xfrm>
        </p:spPr>
      </p:pic>
      <p:pic>
        <p:nvPicPr>
          <p:cNvPr id="5" name="Рисунок 4" descr="1799.jpg"/>
          <p:cNvPicPr>
            <a:picLocks noChangeAspect="1"/>
          </p:cNvPicPr>
          <p:nvPr/>
        </p:nvPicPr>
        <p:blipFill>
          <a:blip r:embed="rId3" cstate="print"/>
          <a:stretch>
            <a:fillRect/>
          </a:stretch>
        </p:blipFill>
        <p:spPr>
          <a:xfrm>
            <a:off x="4071934" y="214290"/>
            <a:ext cx="4214842" cy="3214710"/>
          </a:xfrm>
          <a:prstGeom prst="rect">
            <a:avLst/>
          </a:prstGeom>
        </p:spPr>
      </p:pic>
      <p:pic>
        <p:nvPicPr>
          <p:cNvPr id="6" name="Рисунок 5" descr="Depositphotos_2055976_S.jpg"/>
          <p:cNvPicPr>
            <a:picLocks noChangeAspect="1"/>
          </p:cNvPicPr>
          <p:nvPr/>
        </p:nvPicPr>
        <p:blipFill>
          <a:blip r:embed="rId4" cstate="print"/>
          <a:stretch>
            <a:fillRect/>
          </a:stretch>
        </p:blipFill>
        <p:spPr>
          <a:xfrm>
            <a:off x="428596" y="3429000"/>
            <a:ext cx="7929618" cy="3071834"/>
          </a:xfrm>
          <a:prstGeom prst="rect">
            <a:avLst/>
          </a:prstGeom>
        </p:spPr>
      </p:pic>
    </p:spTree>
    <p:extLst>
      <p:ext uri="{BB962C8B-B14F-4D97-AF65-F5344CB8AC3E}">
        <p14:creationId xmlns:p14="http://schemas.microsoft.com/office/powerpoint/2010/main" val="34526916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479634" y="2967335"/>
            <a:ext cx="184731"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base">
              <a:spcBef>
                <a:spcPct val="0"/>
              </a:spcBef>
              <a:spcAft>
                <a:spcPct val="0"/>
              </a:spcAft>
            </a:pPr>
            <a:endParaRPr lang="ru-RU" sz="5400" b="1" spc="50" dirty="0">
              <a:ln w="11430"/>
              <a:gradFill>
                <a:gsLst>
                  <a:gs pos="25000">
                    <a:srgbClr val="FF0000">
                      <a:satMod val="155000"/>
                    </a:srgbClr>
                  </a:gs>
                  <a:gs pos="100000">
                    <a:srgbClr val="FF0000">
                      <a:shade val="45000"/>
                      <a:satMod val="165000"/>
                    </a:srgbClr>
                  </a:gs>
                </a:gsLst>
                <a:lin ang="5400000"/>
              </a:gradFill>
              <a:effectLst>
                <a:outerShdw blurRad="76200" dist="50800" dir="5400000" algn="tl" rotWithShape="0">
                  <a:srgbClr val="000000">
                    <a:alpha val="65000"/>
                  </a:srgbClr>
                </a:outerShdw>
              </a:effectLst>
              <a:latin typeface="Arial" charset="0"/>
            </a:endParaRPr>
          </a:p>
        </p:txBody>
      </p:sp>
      <p:sp>
        <p:nvSpPr>
          <p:cNvPr id="4" name="Прямоугольник 3"/>
          <p:cNvSpPr/>
          <p:nvPr/>
        </p:nvSpPr>
        <p:spPr>
          <a:xfrm>
            <a:off x="571472" y="1571612"/>
            <a:ext cx="8215370" cy="378565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pPr>
            <a:r>
              <a:rPr lang="en-US" sz="4000" dirty="0" smtClean="0">
                <a:solidFill>
                  <a:srgbClr val="C00000"/>
                </a:solidFill>
                <a:latin typeface="Arial" charset="0"/>
              </a:rPr>
              <a:t>To give presents or gifts – to give services or goods </a:t>
            </a:r>
            <a:r>
              <a:rPr lang="en-US" sz="4000" dirty="0">
                <a:solidFill>
                  <a:srgbClr val="C00000"/>
                </a:solidFill>
                <a:latin typeface="Arial" charset="0"/>
              </a:rPr>
              <a:t>voluntarily</a:t>
            </a:r>
            <a:r>
              <a:rPr lang="en-US" sz="4000" dirty="0" smtClean="0">
                <a:solidFill>
                  <a:srgbClr val="C00000"/>
                </a:solidFill>
                <a:latin typeface="Arial" charset="0"/>
              </a:rPr>
              <a:t> without payment in return, as to show favor toward </a:t>
            </a:r>
            <a:r>
              <a:rPr lang="en-US" sz="4000" dirty="0">
                <a:solidFill>
                  <a:srgbClr val="C00000"/>
                </a:solidFill>
                <a:latin typeface="Arial" charset="0"/>
              </a:rPr>
              <a:t>someone,</a:t>
            </a:r>
            <a:r>
              <a:rPr lang="en-US" sz="4000" dirty="0" smtClean="0">
                <a:solidFill>
                  <a:srgbClr val="C00000"/>
                </a:solidFill>
                <a:latin typeface="Arial" charset="0"/>
              </a:rPr>
              <a:t> </a:t>
            </a:r>
            <a:r>
              <a:rPr lang="en-US" sz="4000" dirty="0">
                <a:solidFill>
                  <a:srgbClr val="C00000"/>
                </a:solidFill>
                <a:latin typeface="Arial" charset="0"/>
              </a:rPr>
              <a:t>honor</a:t>
            </a:r>
            <a:r>
              <a:rPr lang="en-US" sz="4000" dirty="0" smtClean="0">
                <a:solidFill>
                  <a:srgbClr val="C00000"/>
                </a:solidFill>
                <a:latin typeface="Arial" charset="0"/>
              </a:rPr>
              <a:t> an occasion, or make a gesture of assistance.</a:t>
            </a:r>
            <a:endParaRPr lang="ru-RU" sz="4000" b="1" spc="50" dirty="0">
              <a:ln w="11430"/>
              <a:solidFill>
                <a:srgbClr val="C00000"/>
              </a:solidFill>
              <a:effectLst>
                <a:outerShdw blurRad="76200" dist="50800" dir="5400000" algn="tl" rotWithShape="0">
                  <a:srgbClr val="000000">
                    <a:alpha val="65000"/>
                  </a:srgbClr>
                </a:outerShdw>
              </a:effectLst>
              <a:latin typeface="Arial" charset="0"/>
            </a:endParaRPr>
          </a:p>
        </p:txBody>
      </p:sp>
    </p:spTree>
    <p:extLst>
      <p:ext uri="{BB962C8B-B14F-4D97-AF65-F5344CB8AC3E}">
        <p14:creationId xmlns:p14="http://schemas.microsoft.com/office/powerpoint/2010/main" val="18380469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jpg.gif"/>
          <p:cNvPicPr>
            <a:picLocks noChangeAspect="1"/>
          </p:cNvPicPr>
          <p:nvPr/>
        </p:nvPicPr>
        <p:blipFill>
          <a:blip r:embed="rId2" cstate="print"/>
          <a:stretch>
            <a:fillRect/>
          </a:stretch>
        </p:blipFill>
        <p:spPr>
          <a:xfrm>
            <a:off x="1000100" y="714356"/>
            <a:ext cx="2921440" cy="2857520"/>
          </a:xfrm>
          <a:prstGeom prst="rect">
            <a:avLst/>
          </a:prstGeom>
        </p:spPr>
      </p:pic>
      <p:pic>
        <p:nvPicPr>
          <p:cNvPr id="3" name="Рисунок 2" descr="den-svyatogo-valentina-podarok.jpg"/>
          <p:cNvPicPr>
            <a:picLocks noChangeAspect="1"/>
          </p:cNvPicPr>
          <p:nvPr/>
        </p:nvPicPr>
        <p:blipFill>
          <a:blip r:embed="rId3" cstate="print"/>
          <a:stretch>
            <a:fillRect/>
          </a:stretch>
        </p:blipFill>
        <p:spPr>
          <a:xfrm>
            <a:off x="4071934" y="3571876"/>
            <a:ext cx="4429156" cy="2700850"/>
          </a:xfrm>
          <a:prstGeom prst="rect">
            <a:avLst/>
          </a:prstGeom>
        </p:spPr>
      </p:pic>
      <p:pic>
        <p:nvPicPr>
          <p:cNvPr id="4" name="Рисунок 3" descr="Gift11.jpg"/>
          <p:cNvPicPr>
            <a:picLocks noChangeAspect="1"/>
          </p:cNvPicPr>
          <p:nvPr/>
        </p:nvPicPr>
        <p:blipFill>
          <a:blip r:embed="rId4" cstate="print"/>
          <a:stretch>
            <a:fillRect/>
          </a:stretch>
        </p:blipFill>
        <p:spPr>
          <a:xfrm>
            <a:off x="1357290" y="3571876"/>
            <a:ext cx="2728906" cy="2728906"/>
          </a:xfrm>
          <a:prstGeom prst="rect">
            <a:avLst/>
          </a:prstGeom>
        </p:spPr>
      </p:pic>
      <p:pic>
        <p:nvPicPr>
          <p:cNvPr id="5" name="Рисунок 4" descr="tender-novogodnie-podarki.png"/>
          <p:cNvPicPr>
            <a:picLocks noChangeAspect="1"/>
          </p:cNvPicPr>
          <p:nvPr/>
        </p:nvPicPr>
        <p:blipFill>
          <a:blip r:embed="rId5" cstate="print"/>
          <a:stretch>
            <a:fillRect/>
          </a:stretch>
        </p:blipFill>
        <p:spPr>
          <a:xfrm>
            <a:off x="4071934" y="857232"/>
            <a:ext cx="4433902" cy="2714634"/>
          </a:xfrm>
          <a:prstGeom prst="rect">
            <a:avLst/>
          </a:prstGeom>
        </p:spPr>
      </p:pic>
    </p:spTree>
    <p:extLst>
      <p:ext uri="{BB962C8B-B14F-4D97-AF65-F5344CB8AC3E}">
        <p14:creationId xmlns:p14="http://schemas.microsoft.com/office/powerpoint/2010/main" val="42016057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bg1">
                <a:shade val="90000"/>
                <a:satMod val="150000"/>
              </a:schemeClr>
              <a:schemeClr val="bg1">
                <a:tint val="88000"/>
                <a:satMod val="150000"/>
              </a:schemeClr>
            </a:duotone>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0" y="1357298"/>
            <a:ext cx="9144000" cy="3939540"/>
          </a:xfrm>
          <a:prstGeom prst="rect">
            <a:avLst/>
          </a:prstGeom>
          <a:noFill/>
        </p:spPr>
        <p:txBody>
          <a:bodyPr wrap="square" lIns="91440" tIns="45720" rIns="91440" bIns="45720">
            <a:spAutoFit/>
          </a:bodyPr>
          <a:lstStyle/>
          <a:p>
            <a:pPr fontAlgn="base">
              <a:spcBef>
                <a:spcPct val="0"/>
              </a:spcBef>
              <a:spcAft>
                <a:spcPct val="0"/>
              </a:spcAft>
            </a:pPr>
            <a:r>
              <a:rPr lang="en-US" sz="5000" b="1" dirty="0" smtClean="0">
                <a:ln w="18000">
                  <a:solidFill>
                    <a:srgbClr val="FF0000">
                      <a:satMod val="140000"/>
                    </a:srgbClr>
                  </a:solidFill>
                  <a:prstDash val="solid"/>
                  <a:miter lim="800000"/>
                </a:ln>
                <a:noFill/>
                <a:effectLst>
                  <a:outerShdw blurRad="25500" dist="23000" dir="7020000" algn="tl">
                    <a:srgbClr val="000000">
                      <a:alpha val="50000"/>
                    </a:srgbClr>
                  </a:outerShdw>
                </a:effectLst>
                <a:latin typeface="Arial" charset="0"/>
              </a:rPr>
              <a:t>To send greeting cards (Valentine cards)- to send decorative cards to convey good wishes on some occasion.</a:t>
            </a:r>
            <a:endParaRPr lang="ru-RU" sz="5000" b="1" dirty="0">
              <a:ln w="18000">
                <a:solidFill>
                  <a:srgbClr val="FF0000">
                    <a:satMod val="140000"/>
                  </a:srgbClr>
                </a:solidFill>
                <a:prstDash val="solid"/>
                <a:miter lim="800000"/>
              </a:ln>
              <a:noFill/>
              <a:effectLst>
                <a:outerShdw blurRad="25500" dist="23000" dir="7020000" algn="tl">
                  <a:srgbClr val="000000">
                    <a:alpha val="50000"/>
                  </a:srgbClr>
                </a:outerShdw>
              </a:effectLst>
              <a:latin typeface="Arial" charset="0"/>
            </a:endParaRPr>
          </a:p>
        </p:txBody>
      </p:sp>
    </p:spTree>
    <p:extLst>
      <p:ext uri="{BB962C8B-B14F-4D97-AF65-F5344CB8AC3E}">
        <p14:creationId xmlns:p14="http://schemas.microsoft.com/office/powerpoint/2010/main" val="11998123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bg1">
                <a:shade val="90000"/>
                <a:satMod val="150000"/>
              </a:schemeClr>
              <a:schemeClr val="bg1">
                <a:tint val="88000"/>
                <a:satMod val="150000"/>
              </a:schemeClr>
            </a:duotone>
            <a:lum/>
          </a:blip>
          <a:srcRect/>
          <a:stretch>
            <a:fillRect/>
          </a:stretch>
        </a:blipFill>
        <a:effectLst/>
      </p:bgPr>
    </p:bg>
    <p:spTree>
      <p:nvGrpSpPr>
        <p:cNvPr id="1" name=""/>
        <p:cNvGrpSpPr/>
        <p:nvPr/>
      </p:nvGrpSpPr>
      <p:grpSpPr>
        <a:xfrm>
          <a:off x="0" y="0"/>
          <a:ext cx="0" cy="0"/>
          <a:chOff x="0" y="0"/>
          <a:chExt cx="0" cy="0"/>
        </a:xfrm>
      </p:grpSpPr>
      <p:pic>
        <p:nvPicPr>
          <p:cNvPr id="2" name="Рисунок 1" descr="bcard1.jpg"/>
          <p:cNvPicPr>
            <a:picLocks noChangeAspect="1"/>
          </p:cNvPicPr>
          <p:nvPr/>
        </p:nvPicPr>
        <p:blipFill>
          <a:blip r:embed="rId3" cstate="print"/>
          <a:stretch>
            <a:fillRect/>
          </a:stretch>
        </p:blipFill>
        <p:spPr>
          <a:xfrm rot="20127423">
            <a:off x="478086" y="842898"/>
            <a:ext cx="1897331" cy="2714644"/>
          </a:xfrm>
          <a:prstGeom prst="rect">
            <a:avLst/>
          </a:prstGeom>
        </p:spPr>
      </p:pic>
      <p:pic>
        <p:nvPicPr>
          <p:cNvPr id="3" name="Рисунок 2" descr="greeting-cards-8.jpg"/>
          <p:cNvPicPr>
            <a:picLocks noChangeAspect="1"/>
          </p:cNvPicPr>
          <p:nvPr/>
        </p:nvPicPr>
        <p:blipFill>
          <a:blip r:embed="rId4" cstate="print"/>
          <a:stretch>
            <a:fillRect/>
          </a:stretch>
        </p:blipFill>
        <p:spPr>
          <a:xfrm>
            <a:off x="6357950" y="1000108"/>
            <a:ext cx="2273889" cy="2143140"/>
          </a:xfrm>
          <a:prstGeom prst="rect">
            <a:avLst/>
          </a:prstGeom>
        </p:spPr>
      </p:pic>
      <p:pic>
        <p:nvPicPr>
          <p:cNvPr id="4" name="Рисунок 3" descr="lens3326282_1237299776greeting_cards.jpg"/>
          <p:cNvPicPr>
            <a:picLocks noChangeAspect="1"/>
          </p:cNvPicPr>
          <p:nvPr/>
        </p:nvPicPr>
        <p:blipFill>
          <a:blip r:embed="rId5" cstate="print"/>
          <a:stretch>
            <a:fillRect/>
          </a:stretch>
        </p:blipFill>
        <p:spPr>
          <a:xfrm>
            <a:off x="3500430" y="1500174"/>
            <a:ext cx="2071702" cy="3143272"/>
          </a:xfrm>
          <a:prstGeom prst="rect">
            <a:avLst/>
          </a:prstGeom>
        </p:spPr>
      </p:pic>
      <p:pic>
        <p:nvPicPr>
          <p:cNvPr id="5" name="Рисунок 4" descr="valentines-day-greeting-card1.jpg"/>
          <p:cNvPicPr>
            <a:picLocks noChangeAspect="1"/>
          </p:cNvPicPr>
          <p:nvPr/>
        </p:nvPicPr>
        <p:blipFill>
          <a:blip r:embed="rId6" cstate="print"/>
          <a:stretch>
            <a:fillRect/>
          </a:stretch>
        </p:blipFill>
        <p:spPr>
          <a:xfrm rot="1145793">
            <a:off x="6113087" y="3860394"/>
            <a:ext cx="1928812" cy="2757979"/>
          </a:xfrm>
          <a:prstGeom prst="rect">
            <a:avLst/>
          </a:prstGeom>
        </p:spPr>
      </p:pic>
      <p:pic>
        <p:nvPicPr>
          <p:cNvPr id="6" name="Рисунок 5" descr="1351-christmas-greeting-card.jpg"/>
          <p:cNvPicPr>
            <a:picLocks noChangeAspect="1"/>
          </p:cNvPicPr>
          <p:nvPr/>
        </p:nvPicPr>
        <p:blipFill>
          <a:blip r:embed="rId7" cstate="print"/>
          <a:stretch>
            <a:fillRect/>
          </a:stretch>
        </p:blipFill>
        <p:spPr>
          <a:xfrm rot="19400939">
            <a:off x="785786" y="4357694"/>
            <a:ext cx="2143125" cy="2114550"/>
          </a:xfrm>
          <a:prstGeom prst="rect">
            <a:avLst/>
          </a:prstGeom>
        </p:spPr>
      </p:pic>
    </p:spTree>
    <p:extLst>
      <p:ext uri="{BB962C8B-B14F-4D97-AF65-F5344CB8AC3E}">
        <p14:creationId xmlns:p14="http://schemas.microsoft.com/office/powerpoint/2010/main" val="29467212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pic>
        <p:nvPicPr>
          <p:cNvPr id="5128" name="Picture 8" descr="prod_713_332221"/>
          <p:cNvPicPr>
            <a:picLocks noChangeAspect="1" noChangeArrowheads="1" noCrop="1"/>
          </p:cNvPicPr>
          <p:nvPr/>
        </p:nvPicPr>
        <p:blipFill>
          <a:blip r:embed="rId3" cstate="print"/>
          <a:srcRect/>
          <a:stretch>
            <a:fillRect/>
          </a:stretch>
        </p:blipFill>
        <p:spPr bwMode="auto">
          <a:xfrm>
            <a:off x="250825" y="1557338"/>
            <a:ext cx="2686050" cy="2676525"/>
          </a:xfrm>
          <a:prstGeom prst="rect">
            <a:avLst/>
          </a:prstGeom>
          <a:noFill/>
        </p:spPr>
      </p:pic>
      <p:sp>
        <p:nvSpPr>
          <p:cNvPr id="8" name="Прямоугольник 7"/>
          <p:cNvSpPr/>
          <p:nvPr/>
        </p:nvSpPr>
        <p:spPr>
          <a:xfrm>
            <a:off x="1928794" y="714356"/>
            <a:ext cx="5263237" cy="923330"/>
          </a:xfrm>
          <a:prstGeom prst="rect">
            <a:avLst/>
          </a:prstGeom>
          <a:noFill/>
        </p:spPr>
        <p:txBody>
          <a:bodyPr wrap="none" lIns="91440" tIns="45720" rIns="91440" bIns="45720">
            <a:spAutoFit/>
          </a:bodyPr>
          <a:lstStyle/>
          <a:p>
            <a:pPr algn="ctr" fontAlgn="base">
              <a:spcBef>
                <a:spcPct val="0"/>
              </a:spcBef>
              <a:spcAft>
                <a:spcPct val="0"/>
              </a:spcAft>
            </a:pPr>
            <a:r>
              <a:rPr lang="en-US" sz="5400" b="1" dirty="0" smtClean="0">
                <a:ln w="18000">
                  <a:solidFill>
                    <a:srgbClr val="FF0000">
                      <a:satMod val="140000"/>
                    </a:srgbClr>
                  </a:solidFill>
                  <a:prstDash val="solid"/>
                  <a:miter lim="800000"/>
                </a:ln>
                <a:noFill/>
                <a:effectLst>
                  <a:outerShdw blurRad="25500" dist="23000" dir="7020000" algn="tl">
                    <a:srgbClr val="000000">
                      <a:alpha val="50000"/>
                    </a:srgbClr>
                  </a:outerShdw>
                </a:effectLst>
                <a:latin typeface="Arial" charset="0"/>
              </a:rPr>
              <a:t>Valentine cards</a:t>
            </a:r>
            <a:endParaRPr lang="ru-RU" sz="5400" b="1" dirty="0">
              <a:ln w="18000">
                <a:solidFill>
                  <a:srgbClr val="FF0000">
                    <a:satMod val="140000"/>
                  </a:srgbClr>
                </a:solidFill>
                <a:prstDash val="solid"/>
                <a:miter lim="800000"/>
              </a:ln>
              <a:noFill/>
              <a:effectLst>
                <a:outerShdw blurRad="25500" dist="23000" dir="7020000" algn="tl">
                  <a:srgbClr val="000000">
                    <a:alpha val="50000"/>
                  </a:srgbClr>
                </a:outerShdw>
              </a:effectLst>
              <a:latin typeface="Arial" charset="0"/>
            </a:endParaRPr>
          </a:p>
        </p:txBody>
      </p:sp>
      <p:pic>
        <p:nvPicPr>
          <p:cNvPr id="9" name="Рисунок 8" descr="valentine1-19.jpg"/>
          <p:cNvPicPr>
            <a:picLocks noChangeAspect="1"/>
          </p:cNvPicPr>
          <p:nvPr/>
        </p:nvPicPr>
        <p:blipFill>
          <a:blip r:embed="rId4" cstate="print"/>
          <a:stretch>
            <a:fillRect/>
          </a:stretch>
        </p:blipFill>
        <p:spPr>
          <a:xfrm rot="1665764">
            <a:off x="6409932" y="1689237"/>
            <a:ext cx="2226256" cy="2000264"/>
          </a:xfrm>
          <a:prstGeom prst="rect">
            <a:avLst/>
          </a:prstGeom>
        </p:spPr>
      </p:pic>
      <p:pic>
        <p:nvPicPr>
          <p:cNvPr id="10" name="Рисунок 9" descr="printable-valentines-cards.png"/>
          <p:cNvPicPr>
            <a:picLocks noChangeAspect="1"/>
          </p:cNvPicPr>
          <p:nvPr/>
        </p:nvPicPr>
        <p:blipFill>
          <a:blip r:embed="rId5" cstate="print"/>
          <a:stretch>
            <a:fillRect/>
          </a:stretch>
        </p:blipFill>
        <p:spPr>
          <a:xfrm>
            <a:off x="3428992" y="4661306"/>
            <a:ext cx="2714612" cy="2035959"/>
          </a:xfrm>
          <a:prstGeom prst="rect">
            <a:avLst/>
          </a:prstGeom>
        </p:spPr>
      </p:pic>
      <p:pic>
        <p:nvPicPr>
          <p:cNvPr id="11" name="Рисунок 10" descr="Valentines-023-web.jpg"/>
          <p:cNvPicPr>
            <a:picLocks noChangeAspect="1"/>
          </p:cNvPicPr>
          <p:nvPr/>
        </p:nvPicPr>
        <p:blipFill>
          <a:blip r:embed="rId6" cstate="print"/>
          <a:stretch>
            <a:fillRect/>
          </a:stretch>
        </p:blipFill>
        <p:spPr>
          <a:xfrm rot="21094327">
            <a:off x="428596" y="4357694"/>
            <a:ext cx="1785950" cy="2353066"/>
          </a:xfrm>
          <a:prstGeom prst="rect">
            <a:avLst/>
          </a:prstGeom>
        </p:spPr>
      </p:pic>
      <p:pic>
        <p:nvPicPr>
          <p:cNvPr id="12" name="Рисунок 11" descr="valentines_card.jpg"/>
          <p:cNvPicPr>
            <a:picLocks noChangeAspect="1"/>
          </p:cNvPicPr>
          <p:nvPr/>
        </p:nvPicPr>
        <p:blipFill>
          <a:blip r:embed="rId7" cstate="print"/>
          <a:stretch>
            <a:fillRect/>
          </a:stretch>
        </p:blipFill>
        <p:spPr>
          <a:xfrm>
            <a:off x="2786050" y="1928802"/>
            <a:ext cx="3548070" cy="2500316"/>
          </a:xfrm>
          <a:prstGeom prst="rect">
            <a:avLst/>
          </a:prstGeom>
        </p:spPr>
      </p:pic>
      <p:pic>
        <p:nvPicPr>
          <p:cNvPr id="13" name="Рисунок 12" descr="valentinesmailbox.jpg"/>
          <p:cNvPicPr>
            <a:picLocks noChangeAspect="1"/>
          </p:cNvPicPr>
          <p:nvPr/>
        </p:nvPicPr>
        <p:blipFill>
          <a:blip r:embed="rId8" cstate="print"/>
          <a:stretch>
            <a:fillRect/>
          </a:stretch>
        </p:blipFill>
        <p:spPr>
          <a:xfrm>
            <a:off x="6337586" y="3643314"/>
            <a:ext cx="2806414" cy="1862138"/>
          </a:xfrm>
          <a:prstGeom prst="rect">
            <a:avLst/>
          </a:prstGeom>
        </p:spPr>
      </p:pic>
    </p:spTree>
    <p:extLst>
      <p:ext uri="{BB962C8B-B14F-4D97-AF65-F5344CB8AC3E}">
        <p14:creationId xmlns:p14="http://schemas.microsoft.com/office/powerpoint/2010/main" val="417751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checkerboard(across)">
                                      <p:cBhvr>
                                        <p:cTn id="7"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bg1">
                <a:shade val="90000"/>
                <a:satMod val="150000"/>
              </a:schemeClr>
              <a:schemeClr val="bg1">
                <a:tint val="88000"/>
                <a:satMod val="150000"/>
              </a:schemeClr>
            </a:duotone>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857224" y="1142984"/>
            <a:ext cx="7233884" cy="4708981"/>
          </a:xfrm>
          <a:prstGeom prst="rect">
            <a:avLst/>
          </a:prstGeom>
          <a:noFill/>
        </p:spPr>
        <p:txBody>
          <a:bodyPr wrap="square" lIns="91440" tIns="45720" rIns="91440" bIns="45720">
            <a:spAutoFit/>
          </a:bodyPr>
          <a:lstStyle/>
          <a:p>
            <a:pPr fontAlgn="base">
              <a:spcBef>
                <a:spcPct val="0"/>
              </a:spcBef>
              <a:spcAft>
                <a:spcPct val="0"/>
              </a:spcAft>
            </a:pPr>
            <a:r>
              <a:rPr lang="en-US" sz="3000" dirty="0" smtClean="0">
                <a:solidFill>
                  <a:srgbClr val="C00000"/>
                </a:solidFill>
                <a:latin typeface="Arial" charset="0"/>
              </a:rPr>
              <a:t>To go treat or tricking is a </a:t>
            </a:r>
            <a:r>
              <a:rPr lang="en-US" sz="3000" dirty="0" smtClean="0">
                <a:solidFill>
                  <a:srgbClr val="C00000"/>
                </a:solidFill>
                <a:latin typeface="Arial" charset="0"/>
                <a:hlinkClick r:id="rId3" tooltip="Convention (norm)"/>
              </a:rPr>
              <a:t>customary practice</a:t>
            </a:r>
            <a:r>
              <a:rPr lang="en-US" sz="3000" dirty="0" smtClean="0">
                <a:solidFill>
                  <a:srgbClr val="C00000"/>
                </a:solidFill>
                <a:latin typeface="Arial" charset="0"/>
              </a:rPr>
              <a:t> for children on </a:t>
            </a:r>
            <a:r>
              <a:rPr lang="en-US" sz="3000" dirty="0" smtClean="0">
                <a:solidFill>
                  <a:srgbClr val="C00000"/>
                </a:solidFill>
                <a:latin typeface="Arial" charset="0"/>
                <a:hlinkClick r:id="rId4" tooltip="Halloween"/>
              </a:rPr>
              <a:t>Halloween</a:t>
            </a:r>
            <a:r>
              <a:rPr lang="en-US" sz="3000" dirty="0" smtClean="0">
                <a:solidFill>
                  <a:srgbClr val="C00000"/>
                </a:solidFill>
                <a:latin typeface="Arial" charset="0"/>
              </a:rPr>
              <a:t> in many countries. Children in </a:t>
            </a:r>
            <a:r>
              <a:rPr lang="en-US" sz="3000" dirty="0" smtClean="0">
                <a:solidFill>
                  <a:srgbClr val="C00000"/>
                </a:solidFill>
                <a:latin typeface="Arial" charset="0"/>
                <a:hlinkClick r:id="rId5" tooltip="Halloween costume"/>
              </a:rPr>
              <a:t>costumes</a:t>
            </a:r>
            <a:r>
              <a:rPr lang="en-US" sz="3000" dirty="0" smtClean="0">
                <a:solidFill>
                  <a:srgbClr val="C00000"/>
                </a:solidFill>
                <a:latin typeface="Arial" charset="0"/>
              </a:rPr>
              <a:t> travel from house to house in order to ask for treats such as candy (or, in some cultures, money) with the question "Trick or treat?". The "trick" is a (usually idle) threat to perform mischief on the homeowners or their property if no treat is given</a:t>
            </a:r>
            <a:r>
              <a:rPr lang="en-US" sz="2000" dirty="0" smtClean="0">
                <a:solidFill>
                  <a:srgbClr val="C00000"/>
                </a:solidFill>
                <a:latin typeface="Arial" charset="0"/>
              </a:rPr>
              <a:t>.</a:t>
            </a:r>
            <a:endParaRPr lang="ru-RU" sz="2000" b="1" dirty="0">
              <a:ln w="18000">
                <a:solidFill>
                  <a:srgbClr val="FF0000">
                    <a:satMod val="140000"/>
                  </a:srgbClr>
                </a:solidFill>
                <a:prstDash val="solid"/>
                <a:miter lim="800000"/>
              </a:ln>
              <a:solidFill>
                <a:srgbClr val="C00000"/>
              </a:solidFill>
              <a:effectLst>
                <a:outerShdw blurRad="25500" dist="23000" dir="7020000" algn="tl">
                  <a:srgbClr val="000000">
                    <a:alpha val="50000"/>
                  </a:srgbClr>
                </a:outerShdw>
              </a:effectLst>
              <a:latin typeface="Arial" charset="0"/>
            </a:endParaRPr>
          </a:p>
        </p:txBody>
      </p:sp>
    </p:spTree>
    <p:extLst>
      <p:ext uri="{BB962C8B-B14F-4D97-AF65-F5344CB8AC3E}">
        <p14:creationId xmlns:p14="http://schemas.microsoft.com/office/powerpoint/2010/main" val="4177417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public </a:t>
            </a:r>
            <a:r>
              <a:rPr lang="en-US" dirty="0" smtClean="0"/>
              <a:t>holiday</a:t>
            </a:r>
            <a:endParaRPr lang="ru-RU" dirty="0"/>
          </a:p>
        </p:txBody>
      </p:sp>
      <p:sp>
        <p:nvSpPr>
          <p:cNvPr id="3" name="Объект 2"/>
          <p:cNvSpPr>
            <a:spLocks noGrp="1"/>
          </p:cNvSpPr>
          <p:nvPr>
            <p:ph idx="1"/>
          </p:nvPr>
        </p:nvSpPr>
        <p:spPr/>
        <p:txBody>
          <a:bodyPr/>
          <a:lstStyle/>
          <a:p>
            <a:r>
              <a:rPr lang="en-US" dirty="0"/>
              <a:t>a day on which most of the shops/stores, businesses and schools in a country are closed, often to celebrate a particular </a:t>
            </a:r>
            <a:r>
              <a:rPr lang="en-US" dirty="0" smtClean="0"/>
              <a:t>event</a:t>
            </a:r>
          </a:p>
          <a:p>
            <a:r>
              <a:rPr lang="en-US" dirty="0"/>
              <a:t>a holiday observed over the whole country</a:t>
            </a:r>
            <a:endParaRPr lang="ru-RU" dirty="0"/>
          </a:p>
        </p:txBody>
      </p:sp>
    </p:spTree>
    <p:extLst>
      <p:ext uri="{BB962C8B-B14F-4D97-AF65-F5344CB8AC3E}">
        <p14:creationId xmlns:p14="http://schemas.microsoft.com/office/powerpoint/2010/main" val="104854379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bg1">
                <a:shade val="90000"/>
                <a:satMod val="150000"/>
              </a:schemeClr>
              <a:schemeClr val="bg1">
                <a:tint val="88000"/>
                <a:satMod val="150000"/>
              </a:schemeClr>
            </a:duotone>
            <a:lum/>
          </a:blip>
          <a:srcRect/>
          <a:stretch>
            <a:fillRect/>
          </a:stretch>
        </a:blipFill>
        <a:effectLst/>
      </p:bgPr>
    </p:bg>
    <p:spTree>
      <p:nvGrpSpPr>
        <p:cNvPr id="1" name=""/>
        <p:cNvGrpSpPr/>
        <p:nvPr/>
      </p:nvGrpSpPr>
      <p:grpSpPr>
        <a:xfrm>
          <a:off x="0" y="0"/>
          <a:ext cx="0" cy="0"/>
          <a:chOff x="0" y="0"/>
          <a:chExt cx="0" cy="0"/>
        </a:xfrm>
      </p:grpSpPr>
      <p:pic>
        <p:nvPicPr>
          <p:cNvPr id="2" name="Рисунок 1" descr="a-trickin-n-a-treatin.jpg"/>
          <p:cNvPicPr>
            <a:picLocks noChangeAspect="1"/>
          </p:cNvPicPr>
          <p:nvPr/>
        </p:nvPicPr>
        <p:blipFill>
          <a:blip r:embed="rId3" cstate="print"/>
          <a:stretch>
            <a:fillRect/>
          </a:stretch>
        </p:blipFill>
        <p:spPr>
          <a:xfrm>
            <a:off x="2643174" y="928670"/>
            <a:ext cx="3690950" cy="5425697"/>
          </a:xfrm>
          <a:prstGeom prst="rect">
            <a:avLst/>
          </a:prstGeom>
        </p:spPr>
      </p:pic>
      <p:pic>
        <p:nvPicPr>
          <p:cNvPr id="3" name="Рисунок 2" descr="220px-Trick_or_Treater.jpg"/>
          <p:cNvPicPr>
            <a:picLocks noChangeAspect="1"/>
          </p:cNvPicPr>
          <p:nvPr/>
        </p:nvPicPr>
        <p:blipFill>
          <a:blip r:embed="rId4" cstate="print"/>
          <a:stretch>
            <a:fillRect/>
          </a:stretch>
        </p:blipFill>
        <p:spPr>
          <a:xfrm rot="1271431">
            <a:off x="6825521" y="757657"/>
            <a:ext cx="2234895" cy="2214578"/>
          </a:xfrm>
          <a:prstGeom prst="rect">
            <a:avLst/>
          </a:prstGeom>
        </p:spPr>
      </p:pic>
      <p:pic>
        <p:nvPicPr>
          <p:cNvPr id="4" name="Рисунок 3" descr="Halloween by Pedro Ferreira.jpg"/>
          <p:cNvPicPr>
            <a:picLocks noChangeAspect="1"/>
          </p:cNvPicPr>
          <p:nvPr/>
        </p:nvPicPr>
        <p:blipFill>
          <a:blip r:embed="rId5" cstate="print"/>
          <a:stretch>
            <a:fillRect/>
          </a:stretch>
        </p:blipFill>
        <p:spPr>
          <a:xfrm rot="20429897">
            <a:off x="204808" y="4393049"/>
            <a:ext cx="2199553" cy="1604987"/>
          </a:xfrm>
          <a:prstGeom prst="rect">
            <a:avLst/>
          </a:prstGeom>
        </p:spPr>
      </p:pic>
      <p:pic>
        <p:nvPicPr>
          <p:cNvPr id="5" name="Рисунок 4" descr="trick_or_treat_ghost-14122.jpg"/>
          <p:cNvPicPr>
            <a:picLocks noChangeAspect="1"/>
          </p:cNvPicPr>
          <p:nvPr/>
        </p:nvPicPr>
        <p:blipFill>
          <a:blip r:embed="rId6" cstate="print"/>
          <a:stretch>
            <a:fillRect/>
          </a:stretch>
        </p:blipFill>
        <p:spPr>
          <a:xfrm>
            <a:off x="6643702" y="3500438"/>
            <a:ext cx="2303858" cy="3071810"/>
          </a:xfrm>
          <a:prstGeom prst="rect">
            <a:avLst/>
          </a:prstGeom>
        </p:spPr>
      </p:pic>
      <p:pic>
        <p:nvPicPr>
          <p:cNvPr id="6" name="Рисунок 5" descr="trick_or_treat_scary_clown.gif"/>
          <p:cNvPicPr>
            <a:picLocks noChangeAspect="1"/>
          </p:cNvPicPr>
          <p:nvPr/>
        </p:nvPicPr>
        <p:blipFill>
          <a:blip r:embed="rId7" cstate="print"/>
          <a:stretch>
            <a:fillRect/>
          </a:stretch>
        </p:blipFill>
        <p:spPr>
          <a:xfrm>
            <a:off x="142844" y="1071546"/>
            <a:ext cx="2285984" cy="1605269"/>
          </a:xfrm>
          <a:prstGeom prst="rect">
            <a:avLst/>
          </a:prstGeom>
        </p:spPr>
      </p:pic>
    </p:spTree>
    <p:extLst>
      <p:ext uri="{BB962C8B-B14F-4D97-AF65-F5344CB8AC3E}">
        <p14:creationId xmlns:p14="http://schemas.microsoft.com/office/powerpoint/2010/main" val="304073885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bg1">
                <a:shade val="90000"/>
                <a:satMod val="150000"/>
              </a:schemeClr>
              <a:schemeClr val="bg1">
                <a:tint val="88000"/>
                <a:satMod val="150000"/>
              </a:schemeClr>
            </a:duotone>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000100" y="1071546"/>
            <a:ext cx="7286676" cy="470898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pPr>
            <a:r>
              <a:rPr lang="en-US" sz="3000" b="1" spc="50" dirty="0" smtClean="0">
                <a:ln w="11430"/>
                <a:solidFill>
                  <a:srgbClr val="FF0000"/>
                </a:solidFill>
                <a:effectLst>
                  <a:outerShdw blurRad="76200" dist="50800" dir="5400000" algn="tl" rotWithShape="0">
                    <a:srgbClr val="000000">
                      <a:alpha val="65000"/>
                    </a:srgbClr>
                  </a:outerShdw>
                </a:effectLst>
                <a:latin typeface="Arial" charset="0"/>
              </a:rPr>
              <a:t>To ask a penny for the guy - </a:t>
            </a:r>
            <a:r>
              <a:rPr lang="en-US" sz="3000" dirty="0" smtClean="0">
                <a:solidFill>
                  <a:srgbClr val="FF0000"/>
                </a:solidFill>
                <a:latin typeface="Arial" charset="0"/>
              </a:rPr>
              <a:t>It is a phrase used by children on Guy Fawkes night, November 5th in Britain. "Penny for the Guy" is used as a way of asking for money when bringing around an effigy of Guy Fawkes. They would make something like a scarecrow and then wheel him around on a wheelbarrow or trolley or pram or by some other means, and go collecting money.</a:t>
            </a:r>
            <a:endParaRPr lang="ru-RU" sz="3000" b="1" spc="50" dirty="0">
              <a:ln w="11430"/>
              <a:solidFill>
                <a:srgbClr val="FF0000"/>
              </a:solidFill>
              <a:effectLst>
                <a:outerShdw blurRad="76200" dist="50800" dir="5400000" algn="tl" rotWithShape="0">
                  <a:srgbClr val="000000">
                    <a:alpha val="65000"/>
                  </a:srgbClr>
                </a:outerShdw>
              </a:effectLst>
              <a:latin typeface="Arial" charset="0"/>
            </a:endParaRPr>
          </a:p>
        </p:txBody>
      </p:sp>
    </p:spTree>
    <p:extLst>
      <p:ext uri="{BB962C8B-B14F-4D97-AF65-F5344CB8AC3E}">
        <p14:creationId xmlns:p14="http://schemas.microsoft.com/office/powerpoint/2010/main" val="408687837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bg1">
                <a:shade val="90000"/>
                <a:satMod val="150000"/>
              </a:schemeClr>
              <a:schemeClr val="bg1">
                <a:tint val="88000"/>
                <a:satMod val="150000"/>
              </a:schemeClr>
            </a:duotone>
            <a:lum/>
          </a:blip>
          <a:srcRect/>
          <a:stretch>
            <a:fillRect/>
          </a:stretch>
        </a:blipFill>
        <a:effectLst/>
      </p:bgPr>
    </p:bg>
    <p:spTree>
      <p:nvGrpSpPr>
        <p:cNvPr id="1" name=""/>
        <p:cNvGrpSpPr/>
        <p:nvPr/>
      </p:nvGrpSpPr>
      <p:grpSpPr>
        <a:xfrm>
          <a:off x="0" y="0"/>
          <a:ext cx="0" cy="0"/>
          <a:chOff x="0" y="0"/>
          <a:chExt cx="0" cy="0"/>
        </a:xfrm>
      </p:grpSpPr>
      <p:pic>
        <p:nvPicPr>
          <p:cNvPr id="2" name="Рисунок 1" descr="guy fawkes.jpg"/>
          <p:cNvPicPr>
            <a:picLocks noChangeAspect="1"/>
          </p:cNvPicPr>
          <p:nvPr/>
        </p:nvPicPr>
        <p:blipFill>
          <a:blip r:embed="rId3" cstate="print"/>
          <a:stretch>
            <a:fillRect/>
          </a:stretch>
        </p:blipFill>
        <p:spPr>
          <a:xfrm rot="748017">
            <a:off x="4643438" y="714356"/>
            <a:ext cx="3508377" cy="2631283"/>
          </a:xfrm>
          <a:prstGeom prst="rect">
            <a:avLst/>
          </a:prstGeom>
        </p:spPr>
      </p:pic>
      <p:pic>
        <p:nvPicPr>
          <p:cNvPr id="3" name="Рисунок 2" descr="1352211353-operation-vendetta-guy-fawkes-night-london-november-5-2012_1575799.jpg"/>
          <p:cNvPicPr>
            <a:picLocks noChangeAspect="1"/>
          </p:cNvPicPr>
          <p:nvPr/>
        </p:nvPicPr>
        <p:blipFill>
          <a:blip r:embed="rId4" cstate="print"/>
          <a:stretch>
            <a:fillRect/>
          </a:stretch>
        </p:blipFill>
        <p:spPr>
          <a:xfrm>
            <a:off x="285719" y="714356"/>
            <a:ext cx="3168669" cy="2107165"/>
          </a:xfrm>
          <a:prstGeom prst="rect">
            <a:avLst/>
          </a:prstGeom>
        </p:spPr>
      </p:pic>
      <p:pic>
        <p:nvPicPr>
          <p:cNvPr id="4" name="Рисунок 3" descr="guy_fawkes_night_1351876021_540x540.jpg"/>
          <p:cNvPicPr>
            <a:picLocks noChangeAspect="1"/>
          </p:cNvPicPr>
          <p:nvPr/>
        </p:nvPicPr>
        <p:blipFill>
          <a:blip r:embed="rId5" cstate="print"/>
          <a:stretch>
            <a:fillRect/>
          </a:stretch>
        </p:blipFill>
        <p:spPr>
          <a:xfrm>
            <a:off x="4500562" y="3643314"/>
            <a:ext cx="3786196" cy="3014934"/>
          </a:xfrm>
          <a:prstGeom prst="rect">
            <a:avLst/>
          </a:prstGeom>
        </p:spPr>
      </p:pic>
      <p:pic>
        <p:nvPicPr>
          <p:cNvPr id="5" name="Рисунок 4" descr="p.825.img.jpg"/>
          <p:cNvPicPr>
            <a:picLocks noChangeAspect="1"/>
          </p:cNvPicPr>
          <p:nvPr/>
        </p:nvPicPr>
        <p:blipFill>
          <a:blip r:embed="rId6" cstate="print"/>
          <a:stretch>
            <a:fillRect/>
          </a:stretch>
        </p:blipFill>
        <p:spPr>
          <a:xfrm rot="20354601">
            <a:off x="317432" y="3714752"/>
            <a:ext cx="3466400" cy="2282474"/>
          </a:xfrm>
          <a:prstGeom prst="rect">
            <a:avLst/>
          </a:prstGeom>
        </p:spPr>
      </p:pic>
    </p:spTree>
    <p:extLst>
      <p:ext uri="{BB962C8B-B14F-4D97-AF65-F5344CB8AC3E}">
        <p14:creationId xmlns:p14="http://schemas.microsoft.com/office/powerpoint/2010/main" val="19537645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bg1">
                <a:shade val="90000"/>
                <a:satMod val="150000"/>
              </a:schemeClr>
              <a:schemeClr val="bg1">
                <a:tint val="88000"/>
                <a:satMod val="150000"/>
              </a:schemeClr>
            </a:duotone>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642910" y="714356"/>
            <a:ext cx="8001056" cy="5324535"/>
          </a:xfrm>
          <a:prstGeom prst="rect">
            <a:avLst/>
          </a:prstGeom>
          <a:noFill/>
        </p:spPr>
        <p:txBody>
          <a:bodyPr wrap="square" lIns="91440" tIns="45720" rIns="91440" bIns="45720">
            <a:spAutoFit/>
          </a:bodyPr>
          <a:lstStyle/>
          <a:p>
            <a:pPr fontAlgn="base">
              <a:spcBef>
                <a:spcPct val="0"/>
              </a:spcBef>
              <a:spcAft>
                <a:spcPct val="0"/>
              </a:spcAft>
            </a:pPr>
            <a:r>
              <a:rPr lang="en-US" sz="2500" dirty="0" smtClean="0">
                <a:solidFill>
                  <a:srgbClr val="FF0000"/>
                </a:solidFill>
                <a:latin typeface="Arial" charset="0"/>
              </a:rPr>
              <a:t>To have bonfires – people have bonfires at Bonfire Night which is celebrated all over the UK. </a:t>
            </a:r>
          </a:p>
          <a:p>
            <a:pPr fontAlgn="base">
              <a:spcBef>
                <a:spcPct val="0"/>
              </a:spcBef>
              <a:spcAft>
                <a:spcPct val="0"/>
              </a:spcAft>
            </a:pPr>
            <a:r>
              <a:rPr lang="en-US" sz="2500" dirty="0" smtClean="0">
                <a:solidFill>
                  <a:srgbClr val="FF0000"/>
                </a:solidFill>
                <a:latin typeface="Arial" charset="0"/>
              </a:rPr>
              <a:t>Every year on 5th November, the anniversary of the </a:t>
            </a:r>
            <a:r>
              <a:rPr lang="en-US" sz="2500" dirty="0" smtClean="0">
                <a:solidFill>
                  <a:srgbClr val="FF0000"/>
                </a:solidFill>
                <a:latin typeface="Arial" charset="0"/>
                <a:hlinkClick r:id="rId3"/>
              </a:rPr>
              <a:t>Gunpowder Plot</a:t>
            </a:r>
            <a:r>
              <a:rPr lang="en-US" sz="2500" dirty="0" smtClean="0">
                <a:solidFill>
                  <a:srgbClr val="FF0000"/>
                </a:solidFill>
                <a:latin typeface="Arial" charset="0"/>
              </a:rPr>
              <a:t>, Guy Fawkes is remembered.</a:t>
            </a:r>
          </a:p>
          <a:p>
            <a:pPr fontAlgn="base">
              <a:spcBef>
                <a:spcPct val="0"/>
              </a:spcBef>
              <a:spcAft>
                <a:spcPct val="0"/>
              </a:spcAft>
            </a:pPr>
            <a:endParaRPr lang="en-US" sz="2500" dirty="0">
              <a:solidFill>
                <a:srgbClr val="FF0000"/>
              </a:solidFill>
              <a:latin typeface="Arial" charset="0"/>
            </a:endParaRPr>
          </a:p>
          <a:p>
            <a:pPr fontAlgn="base">
              <a:spcBef>
                <a:spcPct val="0"/>
              </a:spcBef>
              <a:spcAft>
                <a:spcPct val="0"/>
              </a:spcAft>
            </a:pPr>
            <a:r>
              <a:rPr lang="en-US" sz="2500" smtClean="0">
                <a:solidFill>
                  <a:srgbClr val="FF0000"/>
                </a:solidFill>
                <a:latin typeface="Arial" charset="0"/>
              </a:rPr>
              <a:t> </a:t>
            </a:r>
            <a:r>
              <a:rPr lang="en-US" sz="2500" dirty="0" smtClean="0">
                <a:solidFill>
                  <a:srgbClr val="FF0000"/>
                </a:solidFill>
                <a:latin typeface="Arial" charset="0"/>
              </a:rPr>
              <a:t>Throughout England, towns and </a:t>
            </a:r>
            <a:r>
              <a:rPr lang="en-US" sz="2500" smtClean="0">
                <a:solidFill>
                  <a:srgbClr val="FF0000"/>
                </a:solidFill>
                <a:latin typeface="Arial" charset="0"/>
              </a:rPr>
              <a:t>villages....</a:t>
            </a:r>
            <a:endParaRPr lang="en-US" sz="2500" dirty="0" smtClean="0">
              <a:solidFill>
                <a:srgbClr val="FF0000"/>
              </a:solidFill>
              <a:latin typeface="Arial" charset="0"/>
            </a:endParaRPr>
          </a:p>
          <a:p>
            <a:pPr fontAlgn="base">
              <a:spcBef>
                <a:spcPct val="0"/>
              </a:spcBef>
              <a:spcAft>
                <a:spcPct val="0"/>
              </a:spcAft>
              <a:buFont typeface="Wingdings" pitchFamily="2" charset="2"/>
              <a:buChar char="v"/>
            </a:pPr>
            <a:r>
              <a:rPr lang="en-US" sz="2500" dirty="0" smtClean="0">
                <a:solidFill>
                  <a:srgbClr val="FF0000"/>
                </a:solidFill>
                <a:latin typeface="Arial" charset="0"/>
              </a:rPr>
              <a:t>light huge bonfires, </a:t>
            </a:r>
          </a:p>
          <a:p>
            <a:pPr fontAlgn="base">
              <a:spcBef>
                <a:spcPct val="0"/>
              </a:spcBef>
              <a:spcAft>
                <a:spcPct val="0"/>
              </a:spcAft>
              <a:buFont typeface="Wingdings" pitchFamily="2" charset="2"/>
              <a:buChar char="v"/>
            </a:pPr>
            <a:r>
              <a:rPr lang="en-US" sz="2500" dirty="0" smtClean="0">
                <a:solidFill>
                  <a:srgbClr val="FF0000"/>
                </a:solidFill>
                <a:latin typeface="Arial" charset="0"/>
              </a:rPr>
              <a:t>let off magnificent </a:t>
            </a:r>
            <a:r>
              <a:rPr lang="en-US" sz="2500" dirty="0" smtClean="0">
                <a:solidFill>
                  <a:srgbClr val="FF0000"/>
                </a:solidFill>
                <a:latin typeface="Arial" charset="0"/>
                <a:hlinkClick r:id="rId4"/>
              </a:rPr>
              <a:t>fireworks</a:t>
            </a:r>
            <a:r>
              <a:rPr lang="en-US" sz="2500" dirty="0" smtClean="0">
                <a:solidFill>
                  <a:srgbClr val="FF0000"/>
                </a:solidFill>
                <a:latin typeface="Arial" charset="0"/>
              </a:rPr>
              <a:t>, </a:t>
            </a:r>
          </a:p>
          <a:p>
            <a:pPr fontAlgn="base">
              <a:spcBef>
                <a:spcPct val="0"/>
              </a:spcBef>
              <a:spcAft>
                <a:spcPct val="0"/>
              </a:spcAft>
              <a:buFont typeface="Wingdings" pitchFamily="2" charset="2"/>
              <a:buChar char="v"/>
            </a:pPr>
            <a:r>
              <a:rPr lang="en-US" sz="2500" dirty="0" smtClean="0">
                <a:solidFill>
                  <a:srgbClr val="FF0000"/>
                </a:solidFill>
                <a:latin typeface="Arial" charset="0"/>
              </a:rPr>
              <a:t>burn an effigy (a homemade model of a man, like a scarecrow) and </a:t>
            </a:r>
          </a:p>
          <a:p>
            <a:pPr fontAlgn="base">
              <a:spcBef>
                <a:spcPct val="0"/>
              </a:spcBef>
              <a:spcAft>
                <a:spcPct val="0"/>
              </a:spcAft>
              <a:buFont typeface="Wingdings" pitchFamily="2" charset="2"/>
              <a:buChar char="v"/>
            </a:pPr>
            <a:r>
              <a:rPr lang="en-US" sz="2500" dirty="0" smtClean="0">
                <a:solidFill>
                  <a:srgbClr val="FF0000"/>
                </a:solidFill>
                <a:latin typeface="Arial" charset="0"/>
              </a:rPr>
              <a:t>celebrate the fact the Parliament and James I were not blown sky high by Guy Fawkes.</a:t>
            </a:r>
          </a:p>
          <a:p>
            <a:pPr fontAlgn="base">
              <a:spcBef>
                <a:spcPct val="0"/>
              </a:spcBef>
              <a:spcAft>
                <a:spcPct val="0"/>
              </a:spcAft>
            </a:pPr>
            <a:endParaRPr lang="en-US" sz="2000" dirty="0" smtClean="0">
              <a:solidFill>
                <a:srgbClr val="FF0000"/>
              </a:solidFill>
              <a:latin typeface="Arial" charset="0"/>
            </a:endParaRPr>
          </a:p>
          <a:p>
            <a:pPr algn="ctr" fontAlgn="base">
              <a:spcBef>
                <a:spcPct val="0"/>
              </a:spcBef>
              <a:spcAft>
                <a:spcPct val="0"/>
              </a:spcAft>
            </a:pPr>
            <a:endParaRPr lang="ru-RU" sz="2000" b="1" dirty="0">
              <a:ln w="18000">
                <a:solidFill>
                  <a:srgbClr val="FF0000">
                    <a:satMod val="140000"/>
                  </a:srgbClr>
                </a:solidFill>
                <a:prstDash val="solid"/>
                <a:miter lim="800000"/>
              </a:ln>
              <a:noFill/>
              <a:effectLst>
                <a:outerShdw blurRad="25500" dist="23000" dir="7020000" algn="tl">
                  <a:srgbClr val="000000">
                    <a:alpha val="50000"/>
                  </a:srgbClr>
                </a:outerShdw>
              </a:effectLst>
              <a:latin typeface="Arial" charset="0"/>
            </a:endParaRPr>
          </a:p>
        </p:txBody>
      </p:sp>
    </p:spTree>
    <p:extLst>
      <p:ext uri="{BB962C8B-B14F-4D97-AF65-F5344CB8AC3E}">
        <p14:creationId xmlns:p14="http://schemas.microsoft.com/office/powerpoint/2010/main" val="14477689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bg1">
                <a:shade val="90000"/>
                <a:satMod val="150000"/>
              </a:schemeClr>
              <a:schemeClr val="bg1">
                <a:tint val="88000"/>
                <a:satMod val="150000"/>
              </a:schemeClr>
            </a:duotone>
            <a:lum/>
          </a:blip>
          <a:srcRect/>
          <a:stretch>
            <a:fillRect/>
          </a:stretch>
        </a:blipFill>
        <a:effectLst/>
      </p:bgPr>
    </p:bg>
    <p:spTree>
      <p:nvGrpSpPr>
        <p:cNvPr id="1" name=""/>
        <p:cNvGrpSpPr/>
        <p:nvPr/>
      </p:nvGrpSpPr>
      <p:grpSpPr>
        <a:xfrm>
          <a:off x="0" y="0"/>
          <a:ext cx="0" cy="0"/>
          <a:chOff x="0" y="0"/>
          <a:chExt cx="0" cy="0"/>
        </a:xfrm>
      </p:grpSpPr>
      <p:pic>
        <p:nvPicPr>
          <p:cNvPr id="2" name="Рисунок 1" descr="hyde_park_bonfire.jpg"/>
          <p:cNvPicPr>
            <a:picLocks noChangeAspect="1"/>
          </p:cNvPicPr>
          <p:nvPr/>
        </p:nvPicPr>
        <p:blipFill>
          <a:blip r:embed="rId3" cstate="print"/>
          <a:stretch>
            <a:fillRect/>
          </a:stretch>
        </p:blipFill>
        <p:spPr>
          <a:xfrm>
            <a:off x="3857620" y="3429000"/>
            <a:ext cx="4643470" cy="2883699"/>
          </a:xfrm>
          <a:prstGeom prst="rect">
            <a:avLst/>
          </a:prstGeom>
        </p:spPr>
      </p:pic>
      <p:pic>
        <p:nvPicPr>
          <p:cNvPr id="3" name="Рисунок 2" descr="552433_498479516852543_146008330_n.jpg"/>
          <p:cNvPicPr>
            <a:picLocks noChangeAspect="1"/>
          </p:cNvPicPr>
          <p:nvPr/>
        </p:nvPicPr>
        <p:blipFill>
          <a:blip r:embed="rId4" cstate="print"/>
          <a:stretch>
            <a:fillRect/>
          </a:stretch>
        </p:blipFill>
        <p:spPr>
          <a:xfrm>
            <a:off x="428596" y="1000108"/>
            <a:ext cx="4222435" cy="2500315"/>
          </a:xfrm>
          <a:prstGeom prst="rect">
            <a:avLst/>
          </a:prstGeom>
        </p:spPr>
      </p:pic>
      <p:pic>
        <p:nvPicPr>
          <p:cNvPr id="4" name="Рисунок 3" descr="Bonfire2.jpg"/>
          <p:cNvPicPr>
            <a:picLocks noChangeAspect="1"/>
          </p:cNvPicPr>
          <p:nvPr/>
        </p:nvPicPr>
        <p:blipFill>
          <a:blip r:embed="rId5" cstate="print"/>
          <a:stretch>
            <a:fillRect/>
          </a:stretch>
        </p:blipFill>
        <p:spPr>
          <a:xfrm>
            <a:off x="428596" y="3500439"/>
            <a:ext cx="3405406" cy="2786082"/>
          </a:xfrm>
          <a:prstGeom prst="rect">
            <a:avLst/>
          </a:prstGeom>
        </p:spPr>
      </p:pic>
      <p:pic>
        <p:nvPicPr>
          <p:cNvPr id="5" name="Рисунок 4" descr="bonfire_party1.jpg"/>
          <p:cNvPicPr>
            <a:picLocks noChangeAspect="1"/>
          </p:cNvPicPr>
          <p:nvPr/>
        </p:nvPicPr>
        <p:blipFill>
          <a:blip r:embed="rId6" cstate="print"/>
          <a:stretch>
            <a:fillRect/>
          </a:stretch>
        </p:blipFill>
        <p:spPr>
          <a:xfrm>
            <a:off x="4643438" y="928670"/>
            <a:ext cx="3793721" cy="2620954"/>
          </a:xfrm>
          <a:prstGeom prst="rect">
            <a:avLst/>
          </a:prstGeom>
        </p:spPr>
      </p:pic>
    </p:spTree>
    <p:extLst>
      <p:ext uri="{BB962C8B-B14F-4D97-AF65-F5344CB8AC3E}">
        <p14:creationId xmlns:p14="http://schemas.microsoft.com/office/powerpoint/2010/main" val="20440605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bg1">
                <a:shade val="90000"/>
                <a:satMod val="150000"/>
              </a:schemeClr>
              <a:schemeClr val="bg1">
                <a:tint val="88000"/>
                <a:satMod val="150000"/>
              </a:schemeClr>
            </a:duotone>
            <a:lum/>
          </a:blip>
          <a:srcRect/>
          <a:stretch>
            <a:fillRect/>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357158" y="1000108"/>
            <a:ext cx="8429684" cy="3785652"/>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fontAlgn="base">
              <a:spcBef>
                <a:spcPct val="0"/>
              </a:spcBef>
              <a:spcAft>
                <a:spcPct val="0"/>
              </a:spcAft>
            </a:pPr>
            <a:r>
              <a:rPr lang="en-US" sz="4000" b="1" spc="50" dirty="0" smtClean="0">
                <a:ln w="11430"/>
                <a:gradFill>
                  <a:gsLst>
                    <a:gs pos="25000">
                      <a:srgbClr val="FF0000">
                        <a:satMod val="155000"/>
                      </a:srgbClr>
                    </a:gs>
                    <a:gs pos="100000">
                      <a:srgbClr val="FF0000">
                        <a:shade val="45000"/>
                        <a:satMod val="165000"/>
                      </a:srgbClr>
                    </a:gs>
                  </a:gsLst>
                  <a:lin ang="5400000"/>
                </a:gradFill>
                <a:effectLst>
                  <a:outerShdw blurRad="76200" dist="50800" dir="5400000" algn="tl" rotWithShape="0">
                    <a:srgbClr val="000000">
                      <a:alpha val="65000"/>
                    </a:srgbClr>
                  </a:outerShdw>
                </a:effectLst>
                <a:latin typeface="Arial" charset="0"/>
              </a:rPr>
              <a:t>To lay wreaths - </a:t>
            </a:r>
            <a:r>
              <a:rPr lang="en-US" sz="4000" b="1" spc="50" dirty="0" smtClean="0">
                <a:ln w="11430"/>
                <a:solidFill>
                  <a:srgbClr val="FF0000"/>
                </a:solidFill>
                <a:effectLst>
                  <a:outerShdw blurRad="76200" dist="50800" dir="5400000" algn="tl" rotWithShape="0">
                    <a:srgbClr val="000000">
                      <a:alpha val="65000"/>
                    </a:srgbClr>
                  </a:outerShdw>
                </a:effectLst>
                <a:latin typeface="Arial" charset="0"/>
              </a:rPr>
              <a:t>t</a:t>
            </a:r>
            <a:r>
              <a:rPr lang="en-US" sz="4000" dirty="0" smtClean="0">
                <a:solidFill>
                  <a:srgbClr val="FF0000"/>
                </a:solidFill>
                <a:latin typeface="Arial" charset="0"/>
              </a:rPr>
              <a:t>he gift of flowers at a memorial site is a ritual that occurs around the world. The floral tributes at funerals bespeak both the beauty and the brevity of life and evoke memories of other days.</a:t>
            </a:r>
            <a:endParaRPr lang="ru-RU" sz="4000" b="1" spc="50" dirty="0">
              <a:ln w="11430"/>
              <a:solidFill>
                <a:srgbClr val="FF0000"/>
              </a:solidFill>
              <a:effectLst>
                <a:outerShdw blurRad="76200" dist="50800" dir="5400000" algn="tl" rotWithShape="0">
                  <a:srgbClr val="000000">
                    <a:alpha val="65000"/>
                  </a:srgbClr>
                </a:outerShdw>
              </a:effectLst>
              <a:latin typeface="Arial" charset="0"/>
            </a:endParaRPr>
          </a:p>
        </p:txBody>
      </p:sp>
    </p:spTree>
    <p:extLst>
      <p:ext uri="{BB962C8B-B14F-4D97-AF65-F5344CB8AC3E}">
        <p14:creationId xmlns:p14="http://schemas.microsoft.com/office/powerpoint/2010/main" val="32694711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bg1">
                <a:shade val="90000"/>
                <a:satMod val="150000"/>
              </a:schemeClr>
              <a:schemeClr val="bg1">
                <a:tint val="88000"/>
                <a:satMod val="150000"/>
              </a:schemeClr>
            </a:duotone>
            <a:lum/>
          </a:blip>
          <a:srcRect/>
          <a:stretch>
            <a:fillRect/>
          </a:stretch>
        </a:blipFill>
        <a:effectLst/>
      </p:bgPr>
    </p:bg>
    <p:spTree>
      <p:nvGrpSpPr>
        <p:cNvPr id="1" name=""/>
        <p:cNvGrpSpPr/>
        <p:nvPr/>
      </p:nvGrpSpPr>
      <p:grpSpPr>
        <a:xfrm>
          <a:off x="0" y="0"/>
          <a:ext cx="0" cy="0"/>
          <a:chOff x="0" y="0"/>
          <a:chExt cx="0" cy="0"/>
        </a:xfrm>
      </p:grpSpPr>
      <p:pic>
        <p:nvPicPr>
          <p:cNvPr id="2" name="Рисунок 1" descr="article-2231292-15F82CDC000005DC-68_470x557.jpg"/>
          <p:cNvPicPr>
            <a:picLocks noChangeAspect="1"/>
          </p:cNvPicPr>
          <p:nvPr/>
        </p:nvPicPr>
        <p:blipFill>
          <a:blip r:embed="rId3" cstate="print"/>
          <a:stretch>
            <a:fillRect/>
          </a:stretch>
        </p:blipFill>
        <p:spPr>
          <a:xfrm>
            <a:off x="350964" y="500042"/>
            <a:ext cx="2720837" cy="2979093"/>
          </a:xfrm>
          <a:prstGeom prst="rect">
            <a:avLst/>
          </a:prstGeom>
        </p:spPr>
      </p:pic>
      <p:pic>
        <p:nvPicPr>
          <p:cNvPr id="3" name="Рисунок 2" descr="article-2231292-15F812E5000005DC-224_964x641.jpg"/>
          <p:cNvPicPr>
            <a:picLocks noChangeAspect="1"/>
          </p:cNvPicPr>
          <p:nvPr/>
        </p:nvPicPr>
        <p:blipFill>
          <a:blip r:embed="rId4" cstate="print"/>
          <a:stretch>
            <a:fillRect/>
          </a:stretch>
        </p:blipFill>
        <p:spPr>
          <a:xfrm>
            <a:off x="3000364" y="571480"/>
            <a:ext cx="5500726" cy="3040095"/>
          </a:xfrm>
          <a:prstGeom prst="rect">
            <a:avLst/>
          </a:prstGeom>
        </p:spPr>
      </p:pic>
      <p:pic>
        <p:nvPicPr>
          <p:cNvPr id="4" name="Рисунок 3" descr="article-2231292-15F8384C000005DC-49_964x575.jpg"/>
          <p:cNvPicPr>
            <a:picLocks noChangeAspect="1"/>
          </p:cNvPicPr>
          <p:nvPr/>
        </p:nvPicPr>
        <p:blipFill>
          <a:blip r:embed="rId5" cstate="print"/>
          <a:stretch>
            <a:fillRect/>
          </a:stretch>
        </p:blipFill>
        <p:spPr>
          <a:xfrm>
            <a:off x="4143372" y="3571876"/>
            <a:ext cx="4357686" cy="2599242"/>
          </a:xfrm>
          <a:prstGeom prst="rect">
            <a:avLst/>
          </a:prstGeom>
        </p:spPr>
      </p:pic>
      <p:pic>
        <p:nvPicPr>
          <p:cNvPr id="5" name="Рисунок 4" descr="article-2231292-15F8494B000005DC-881_964x653.jpg"/>
          <p:cNvPicPr>
            <a:picLocks noChangeAspect="1"/>
          </p:cNvPicPr>
          <p:nvPr/>
        </p:nvPicPr>
        <p:blipFill>
          <a:blip r:embed="rId6" cstate="print"/>
          <a:stretch>
            <a:fillRect/>
          </a:stretch>
        </p:blipFill>
        <p:spPr>
          <a:xfrm>
            <a:off x="214282" y="3429000"/>
            <a:ext cx="4013612" cy="2718764"/>
          </a:xfrm>
          <a:prstGeom prst="rect">
            <a:avLst/>
          </a:prstGeom>
        </p:spPr>
      </p:pic>
    </p:spTree>
    <p:extLst>
      <p:ext uri="{BB962C8B-B14F-4D97-AF65-F5344CB8AC3E}">
        <p14:creationId xmlns:p14="http://schemas.microsoft.com/office/powerpoint/2010/main" val="900654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37" y="2854362"/>
            <a:ext cx="8946423" cy="646331"/>
          </a:xfrm>
          <a:prstGeom prst="rect">
            <a:avLst/>
          </a:prstGeom>
          <a:noFill/>
        </p:spPr>
        <p:txBody>
          <a:bodyPr wrap="none" rtlCol="0">
            <a:spAutoFit/>
          </a:bodyPr>
          <a:lstStyle/>
          <a:p>
            <a:r>
              <a:rPr lang="en-US" sz="3600" dirty="0" smtClean="0">
                <a:solidFill>
                  <a:prstClr val="white"/>
                </a:solidFill>
              </a:rPr>
              <a:t>Constituent Parts Of National Celebrations</a:t>
            </a:r>
            <a:endParaRPr lang="ru-RU" sz="3600" dirty="0">
              <a:solidFill>
                <a:prstClr val="white"/>
              </a:solidFill>
            </a:endParaRPr>
          </a:p>
        </p:txBody>
      </p:sp>
    </p:spTree>
    <p:extLst>
      <p:ext uri="{BB962C8B-B14F-4D97-AF65-F5344CB8AC3E}">
        <p14:creationId xmlns:p14="http://schemas.microsoft.com/office/powerpoint/2010/main" val="30888864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548681"/>
            <a:ext cx="3024336" cy="5909310"/>
          </a:xfrm>
          <a:prstGeom prst="rect">
            <a:avLst/>
          </a:prstGeom>
        </p:spPr>
        <p:txBody>
          <a:bodyPr wrap="square">
            <a:spAutoFit/>
          </a:bodyPr>
          <a:lstStyle/>
          <a:p>
            <a:r>
              <a:rPr lang="en-US" b="1" i="1" dirty="0" smtClean="0">
                <a:solidFill>
                  <a:prstClr val="white"/>
                </a:solidFill>
              </a:rPr>
              <a:t>New Year Tree Decoration: </a:t>
            </a:r>
            <a:r>
              <a:rPr lang="en-US" dirty="0" smtClean="0">
                <a:solidFill>
                  <a:prstClr val="white"/>
                </a:solidFill>
              </a:rPr>
              <a:t>New Year tree is a very important part of New Year decorations. There are a number of choices, when it comes to choosing a New Year tree, but the best New Year tree can be made of fir tree. You can choose an original or an artificial fir tree. You can decorate the tree with a number of accessories such as baubles, </a:t>
            </a:r>
            <a:r>
              <a:rPr lang="en-US" dirty="0" err="1" smtClean="0">
                <a:solidFill>
                  <a:prstClr val="white"/>
                </a:solidFill>
              </a:rPr>
              <a:t>lights,garlands</a:t>
            </a:r>
            <a:r>
              <a:rPr lang="en-US" dirty="0" smtClean="0">
                <a:solidFill>
                  <a:prstClr val="white"/>
                </a:solidFill>
              </a:rPr>
              <a:t>, and ribbons. You also can decorate the tree with fresh and original fruits</a:t>
            </a:r>
            <a:r>
              <a:rPr lang="ru-RU" dirty="0" smtClean="0">
                <a:solidFill>
                  <a:prstClr val="white"/>
                </a:solidFill>
              </a:rPr>
              <a:t>.</a:t>
            </a:r>
            <a:r>
              <a:rPr lang="en-US" dirty="0" smtClean="0">
                <a:solidFill>
                  <a:prstClr val="white"/>
                </a:solidFill>
              </a:rPr>
              <a:t> Some fruits like apples, lemons, oranges, and pears can be great decorative element for the New Year tree. </a:t>
            </a:r>
            <a:endParaRPr lang="ru-RU" dirty="0">
              <a:solidFill>
                <a:prstClr val="white"/>
              </a:solidFill>
            </a:endParaRPr>
          </a:p>
        </p:txBody>
      </p:sp>
      <p:pic>
        <p:nvPicPr>
          <p:cNvPr id="15362" name="Picture 2" descr="G:\презент\0_83379_4e941def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1124744"/>
            <a:ext cx="5760639" cy="518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5736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G:\презент\0_5030f_18cb03d8_X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379412"/>
            <a:ext cx="8712968" cy="5857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12849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79737" cy="6858000"/>
          </a:xfrm>
        </p:spPr>
      </p:pic>
    </p:spTree>
    <p:extLst>
      <p:ext uri="{BB962C8B-B14F-4D97-AF65-F5344CB8AC3E}">
        <p14:creationId xmlns:p14="http://schemas.microsoft.com/office/powerpoint/2010/main" val="2063437194"/>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323528" y="764704"/>
            <a:ext cx="4320480" cy="5688632"/>
          </a:xfrm>
        </p:spPr>
        <p:txBody>
          <a:bodyPr>
            <a:normAutofit fontScale="92500" lnSpcReduction="10000"/>
          </a:bodyPr>
          <a:lstStyle/>
          <a:p>
            <a:pPr marL="18288" indent="0">
              <a:buNone/>
            </a:pPr>
            <a:r>
              <a:rPr lang="en-US" b="1" i="1" dirty="0">
                <a:effectLst/>
              </a:rPr>
              <a:t>Christmas ornaments </a:t>
            </a:r>
            <a:r>
              <a:rPr lang="en-US" dirty="0">
                <a:effectLst/>
              </a:rPr>
              <a:t>are decorations (usually made of glass, metal, wood or ceramics) that are used to festoon a Christmas tree. Ornaments take many different forms, from a simple round ball to highly artistic designs. Ornaments are almost always reused year after year, rather than purchased annually, and family collections often contain a combination of commercially produced ornaments and decorations created by family members. Such collections are often passed on and augmented from generation to generation.</a:t>
            </a:r>
            <a:endParaRPr lang="ru-RU" dirty="0">
              <a:effectLst/>
            </a:endParaRPr>
          </a:p>
          <a:p>
            <a:pPr marL="18288" indent="0">
              <a:buNone/>
            </a:pPr>
            <a:r>
              <a:rPr lang="en-US" dirty="0">
                <a:effectLst/>
              </a:rPr>
              <a:t> </a:t>
            </a:r>
            <a:endParaRPr lang="ru-RU" dirty="0">
              <a:effectLst/>
            </a:endParaRPr>
          </a:p>
          <a:p>
            <a:pPr marL="18288" indent="0">
              <a:buNone/>
            </a:pPr>
            <a:r>
              <a:rPr lang="en-US" dirty="0">
                <a:effectLst/>
              </a:rPr>
              <a:t>Santa Claus is a commonly used figure. Candy canes, fruit, animals, snowmen, angels and snowflake imagery are also popular choices.</a:t>
            </a:r>
            <a:endParaRPr lang="ru-RU" dirty="0">
              <a:effectLst/>
            </a:endParaRPr>
          </a:p>
        </p:txBody>
      </p:sp>
      <p:pic>
        <p:nvPicPr>
          <p:cNvPr id="2053" name="Picture 5" descr="C:\Users\Nastja\Desktop\elochnaya-igrushka-ded-moroz-mp-4555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3984" y="1014739"/>
            <a:ext cx="4165406" cy="435577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Nastja\Desktop\elochnaya-igrushka-dom-deda-moroza-izolirovanno-na-0002070857-pre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2766" y="1054365"/>
            <a:ext cx="3657035" cy="424947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Nastja\Desktop\0_44406_2a7f2768_XL.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4008" y="332655"/>
            <a:ext cx="4320479" cy="6147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21864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descr="C:\Users\Nastja\Desktop\elochnaya-igrushka-ded-moroz-mp-4555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3" y="116631"/>
            <a:ext cx="4968553" cy="583264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Nastja\Desktop\elochnaya-igrushka-dom-deda-moroza-izolirovanno-na-0002070857-previ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484784"/>
            <a:ext cx="4228530"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162512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презент\fb4d8d231b9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90500"/>
            <a:ext cx="8136903" cy="6406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35290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585001"/>
            <a:ext cx="3888432" cy="6272999"/>
          </a:xfrm>
          <a:prstGeom prst="rect">
            <a:avLst/>
          </a:prstGeom>
        </p:spPr>
        <p:txBody>
          <a:bodyPr wrap="square">
            <a:spAutoFit/>
          </a:bodyPr>
          <a:lstStyle/>
          <a:p>
            <a:pPr>
              <a:lnSpc>
                <a:spcPct val="115000"/>
              </a:lnSpc>
              <a:spcAft>
                <a:spcPts val="1000"/>
              </a:spcAft>
            </a:pPr>
            <a:r>
              <a:rPr lang="en-US" dirty="0" smtClean="0">
                <a:solidFill>
                  <a:prstClr val="white"/>
                </a:solidFill>
                <a:latin typeface="Times New Roman"/>
                <a:ea typeface="Calibri"/>
                <a:cs typeface="Times New Roman"/>
              </a:rPr>
              <a:t>A</a:t>
            </a:r>
            <a:r>
              <a:rPr lang="en-US" b="1" i="1" dirty="0" smtClean="0">
                <a:solidFill>
                  <a:prstClr val="white"/>
                </a:solidFill>
                <a:latin typeface="Times New Roman"/>
                <a:ea typeface="Calibri"/>
                <a:cs typeface="Times New Roman"/>
              </a:rPr>
              <a:t> bauble </a:t>
            </a:r>
            <a:r>
              <a:rPr lang="en-US" dirty="0" smtClean="0">
                <a:solidFill>
                  <a:prstClr val="white"/>
                </a:solidFill>
                <a:latin typeface="Times New Roman"/>
                <a:ea typeface="Calibri"/>
                <a:cs typeface="Times New Roman"/>
              </a:rPr>
              <a:t>is a spherical decoration that is commonly used to adorn Christmas trees. The bauble is one of the most popular Christmas ornament designs, and they have been in production since 1847. Baubles can have various designs on them, from "baby's first Christmas," to a favorite sports team. Many are plain, being simply a shiny sphere of a single color.</a:t>
            </a:r>
            <a:endParaRPr lang="ru-RU" sz="1600" dirty="0" smtClean="0">
              <a:solidFill>
                <a:prstClr val="white"/>
              </a:solidFill>
              <a:latin typeface="Calibri"/>
              <a:ea typeface="Calibri"/>
              <a:cs typeface="Times New Roman"/>
            </a:endParaRPr>
          </a:p>
          <a:p>
            <a:pPr>
              <a:lnSpc>
                <a:spcPct val="115000"/>
              </a:lnSpc>
              <a:spcAft>
                <a:spcPts val="1000"/>
              </a:spcAft>
            </a:pPr>
            <a:r>
              <a:rPr lang="en-US" dirty="0" smtClean="0">
                <a:solidFill>
                  <a:prstClr val="white"/>
                </a:solidFill>
                <a:latin typeface="Times New Roman"/>
                <a:ea typeface="Calibri"/>
                <a:cs typeface="Times New Roman"/>
              </a:rPr>
              <a:t>The first decorated trees were adorned with apples, strings of popcorn, white candy canes and pastries in the shapes of stars, hearts and flowers. Glass baubles were first made in </a:t>
            </a:r>
            <a:r>
              <a:rPr lang="en-US" dirty="0" err="1" smtClean="0">
                <a:solidFill>
                  <a:prstClr val="white"/>
                </a:solidFill>
                <a:latin typeface="Times New Roman"/>
                <a:ea typeface="Calibri"/>
                <a:cs typeface="Times New Roman"/>
              </a:rPr>
              <a:t>Lauscha</a:t>
            </a:r>
            <a:r>
              <a:rPr lang="en-US" dirty="0" smtClean="0">
                <a:solidFill>
                  <a:prstClr val="white"/>
                </a:solidFill>
                <a:latin typeface="Times New Roman"/>
                <a:ea typeface="Calibri"/>
                <a:cs typeface="Times New Roman"/>
              </a:rPr>
              <a:t>, Germany, by Hans Greiner who produced garlands of glass beads similar to the popcorn strands and tin figures that could be hung on trees. </a:t>
            </a:r>
            <a:endParaRPr lang="ru-RU" sz="1600" dirty="0">
              <a:solidFill>
                <a:prstClr val="white"/>
              </a:solidFill>
              <a:latin typeface="Calibri"/>
              <a:ea typeface="Calibri"/>
              <a:cs typeface="Times New Roman"/>
            </a:endParaRPr>
          </a:p>
        </p:txBody>
      </p:sp>
      <p:pic>
        <p:nvPicPr>
          <p:cNvPr id="4098" name="Picture 2" descr="G:\презент\CX1294_99_128463926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692696"/>
            <a:ext cx="4752528" cy="4922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077223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презент\cyan_christmas_balls_003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68760"/>
            <a:ext cx="8640960" cy="54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51249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G:\презент\full.0r5s1c6u050g1b8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2175" y="-2228850"/>
            <a:ext cx="9363075" cy="936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5520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76672"/>
            <a:ext cx="8136904" cy="1754326"/>
          </a:xfrm>
          <a:prstGeom prst="rect">
            <a:avLst/>
          </a:prstGeom>
        </p:spPr>
        <p:txBody>
          <a:bodyPr wrap="square">
            <a:spAutoFit/>
          </a:bodyPr>
          <a:lstStyle/>
          <a:p>
            <a:r>
              <a:rPr lang="en-US" b="1" i="1" dirty="0">
                <a:solidFill>
                  <a:prstClr val="white"/>
                </a:solidFill>
              </a:rPr>
              <a:t>Glitter</a:t>
            </a:r>
            <a:r>
              <a:rPr lang="en-US" dirty="0">
                <a:solidFill>
                  <a:prstClr val="white"/>
                </a:solidFill>
              </a:rPr>
              <a:t> describes an assortment of very small, flat, and reflective particles. When these particles are applied to surfaces, they each reflect light in different angles causing the surface to sparkle or glitter. Glitter is similar to, but smaller than confetti or sequins. Glitter has been produced and used decoratively since prehistoric times from many different materials including mica insects, glass, and now plastic.</a:t>
            </a:r>
            <a:endParaRPr lang="ru-RU" dirty="0">
              <a:solidFill>
                <a:prstClr val="white"/>
              </a:solidFill>
            </a:endParaRPr>
          </a:p>
        </p:txBody>
      </p:sp>
      <p:pic>
        <p:nvPicPr>
          <p:cNvPr id="8194" name="Picture 2" descr="G:\презент\кастомс\6a0120a965b146970b0120a965f4f8970b-800w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230998"/>
            <a:ext cx="7920880" cy="4510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51822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G:\презент\кастомс\x_ed15d3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11" y="2285077"/>
            <a:ext cx="8712968" cy="413968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409995" y="332656"/>
            <a:ext cx="8029400" cy="1754326"/>
          </a:xfrm>
          <a:prstGeom prst="rect">
            <a:avLst/>
          </a:prstGeom>
        </p:spPr>
        <p:txBody>
          <a:bodyPr wrap="square">
            <a:spAutoFit/>
          </a:bodyPr>
          <a:lstStyle/>
          <a:p>
            <a:r>
              <a:rPr lang="en-US" dirty="0">
                <a:solidFill>
                  <a:prstClr val="white"/>
                </a:solidFill>
              </a:rPr>
              <a:t>The first production of modern glitter has been sometimes been credited to American cattle farmer and machinist, Henry </a:t>
            </a:r>
            <a:r>
              <a:rPr lang="en-US" dirty="0" err="1">
                <a:solidFill>
                  <a:prstClr val="white"/>
                </a:solidFill>
              </a:rPr>
              <a:t>Ruschmann</a:t>
            </a:r>
            <a:r>
              <a:rPr lang="en-US" dirty="0">
                <a:solidFill>
                  <a:prstClr val="white"/>
                </a:solidFill>
              </a:rPr>
              <a:t>, shortly after the start of WWII. With German glass glitter unavailable due to the war, </a:t>
            </a:r>
            <a:r>
              <a:rPr lang="en-US" dirty="0" err="1">
                <a:solidFill>
                  <a:prstClr val="white"/>
                </a:solidFill>
              </a:rPr>
              <a:t>Ruschmann</a:t>
            </a:r>
            <a:r>
              <a:rPr lang="en-US" dirty="0">
                <a:solidFill>
                  <a:prstClr val="white"/>
                </a:solidFill>
              </a:rPr>
              <a:t> found a market for scrap material ground into glitter made of plastics. He founded Meadowbrook Inventions, Inc. in Bernardsville New Jersey, and the company is still a major producer of industrial glitter today.</a:t>
            </a:r>
            <a:endParaRPr lang="ru-RU" dirty="0">
              <a:solidFill>
                <a:prstClr val="white"/>
              </a:solidFill>
            </a:endParaRPr>
          </a:p>
        </p:txBody>
      </p:sp>
    </p:spTree>
    <p:extLst>
      <p:ext uri="{BB962C8B-B14F-4D97-AF65-F5344CB8AC3E}">
        <p14:creationId xmlns:p14="http://schemas.microsoft.com/office/powerpoint/2010/main" val="92658510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332656"/>
            <a:ext cx="8604448" cy="1200329"/>
          </a:xfrm>
          <a:prstGeom prst="rect">
            <a:avLst/>
          </a:prstGeom>
        </p:spPr>
        <p:txBody>
          <a:bodyPr wrap="square">
            <a:spAutoFit/>
          </a:bodyPr>
          <a:lstStyle/>
          <a:p>
            <a:r>
              <a:rPr lang="en-US" dirty="0" smtClean="0">
                <a:solidFill>
                  <a:prstClr val="white"/>
                </a:solidFill>
              </a:rPr>
              <a:t> </a:t>
            </a:r>
            <a:r>
              <a:rPr lang="en-US" dirty="0">
                <a:solidFill>
                  <a:prstClr val="white"/>
                </a:solidFill>
              </a:rPr>
              <a:t>Over 60,000 years ago, the ancient Egyptians produced glittering cosmetics from the iridescent shells of beetles as well as finely green malachite crystal. Prior to modern plastics, particles of glass were used to create glittering surfaces and glass glitter is still produced commercially.</a:t>
            </a:r>
            <a:endParaRPr lang="ru-RU" dirty="0">
              <a:solidFill>
                <a:prstClr val="white"/>
              </a:solidFill>
            </a:endParaRPr>
          </a:p>
        </p:txBody>
      </p:sp>
      <p:pic>
        <p:nvPicPr>
          <p:cNvPr id="1026" name="Picture 2" descr="H:\0_66963_1c7e14c0_XL.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32986"/>
            <a:ext cx="8136904" cy="5136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75426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67544" y="692696"/>
            <a:ext cx="3168352" cy="5355312"/>
          </a:xfrm>
          <a:prstGeom prst="rect">
            <a:avLst/>
          </a:prstGeom>
        </p:spPr>
        <p:txBody>
          <a:bodyPr wrap="square">
            <a:spAutoFit/>
          </a:bodyPr>
          <a:lstStyle/>
          <a:p>
            <a:r>
              <a:rPr lang="en-US" b="1" i="1" dirty="0">
                <a:solidFill>
                  <a:prstClr val="white"/>
                </a:solidFill>
              </a:rPr>
              <a:t>Evergreen Trees </a:t>
            </a:r>
            <a:r>
              <a:rPr lang="en-US" dirty="0">
                <a:solidFill>
                  <a:prstClr val="white"/>
                </a:solidFill>
              </a:rPr>
              <a:t>- Pine, Fir, Holly, Ivy - have a deep symbolic meaning connected with Christianity and Christmas. Just like these trees always remain green - Jesus also promises a never ending life in God.</a:t>
            </a:r>
            <a:endParaRPr lang="ru-RU" dirty="0">
              <a:solidFill>
                <a:prstClr val="white"/>
              </a:solidFill>
            </a:endParaRPr>
          </a:p>
          <a:p>
            <a:r>
              <a:rPr lang="en-US" dirty="0">
                <a:solidFill>
                  <a:prstClr val="white"/>
                </a:solidFill>
              </a:rPr>
              <a:t> Evergreen Trees and decorations based on these trees have been used for centuries, for Christmas Decor. Apart from symbolizing God's endless love and mercy, they also complement the red and white colors of Christmas Decor really well.</a:t>
            </a:r>
            <a:endParaRPr lang="ru-RU" dirty="0">
              <a:solidFill>
                <a:prstClr val="white"/>
              </a:solidFill>
            </a:endParaRPr>
          </a:p>
          <a:p>
            <a:endParaRPr lang="ru-RU" dirty="0">
              <a:solidFill>
                <a:prstClr val="white"/>
              </a:solidFill>
            </a:endParaRPr>
          </a:p>
        </p:txBody>
      </p:sp>
      <p:pic>
        <p:nvPicPr>
          <p:cNvPr id="2050" name="Picture 2" descr="H:\5793037-christmas-themed-corner-with-christmas-t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334274"/>
            <a:ext cx="5184576" cy="6119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8693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42"/>
            <a:ext cx="9144000" cy="6852358"/>
          </a:xfrm>
          <a:prstGeom prst="rect">
            <a:avLst/>
          </a:prstGeom>
        </p:spPr>
      </p:pic>
    </p:spTree>
    <p:extLst>
      <p:ext uri="{BB962C8B-B14F-4D97-AF65-F5344CB8AC3E}">
        <p14:creationId xmlns:p14="http://schemas.microsoft.com/office/powerpoint/2010/main" val="14728861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751344"/>
            <a:ext cx="8208912" cy="1477328"/>
          </a:xfrm>
          <a:prstGeom prst="rect">
            <a:avLst/>
          </a:prstGeom>
        </p:spPr>
        <p:txBody>
          <a:bodyPr wrap="square">
            <a:spAutoFit/>
          </a:bodyPr>
          <a:lstStyle/>
          <a:p>
            <a:r>
              <a:rPr lang="en-US" dirty="0">
                <a:solidFill>
                  <a:prstClr val="white"/>
                </a:solidFill>
              </a:rPr>
              <a:t>Stars, wreaths, and ropes of evergreen and holly adorn the interior of many homes each holiday season. There is no necessity for festooning a room with garland and wreaths in the same way year after year. A unique Christmas decorating project is composed simply of ropes of evergreen fastened to a curtain </a:t>
            </a:r>
            <a:r>
              <a:rPr lang="en-US" dirty="0" smtClean="0">
                <a:solidFill>
                  <a:prstClr val="white"/>
                </a:solidFill>
              </a:rPr>
              <a:t>pole, </a:t>
            </a:r>
            <a:r>
              <a:rPr lang="en-US" dirty="0">
                <a:solidFill>
                  <a:prstClr val="white"/>
                </a:solidFill>
              </a:rPr>
              <a:t>hung in an interior doorway or large </a:t>
            </a:r>
            <a:r>
              <a:rPr lang="en-US" dirty="0" smtClean="0">
                <a:solidFill>
                  <a:prstClr val="white"/>
                </a:solidFill>
              </a:rPr>
              <a:t>window</a:t>
            </a:r>
            <a:r>
              <a:rPr lang="ru-RU" dirty="0" smtClean="0">
                <a:solidFill>
                  <a:prstClr val="white"/>
                </a:solidFill>
              </a:rPr>
              <a:t>.</a:t>
            </a:r>
            <a:endParaRPr lang="ru-RU" dirty="0">
              <a:solidFill>
                <a:prstClr val="white"/>
              </a:solidFill>
            </a:endParaRPr>
          </a:p>
        </p:txBody>
      </p:sp>
      <p:pic>
        <p:nvPicPr>
          <p:cNvPr id="3074" name="Picture 2" descr="H:\550_Slide1-ChristmasDec2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2270610"/>
            <a:ext cx="8568953" cy="4470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45508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BlogyMate.com_Bigimg_612201014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8680"/>
            <a:ext cx="8640960"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87590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332656"/>
            <a:ext cx="8352928" cy="923330"/>
          </a:xfrm>
          <a:prstGeom prst="rect">
            <a:avLst/>
          </a:prstGeom>
        </p:spPr>
        <p:txBody>
          <a:bodyPr wrap="square">
            <a:spAutoFit/>
          </a:bodyPr>
          <a:lstStyle/>
          <a:p>
            <a:r>
              <a:rPr lang="en-US" dirty="0">
                <a:solidFill>
                  <a:prstClr val="white"/>
                </a:solidFill>
              </a:rPr>
              <a:t>A garland is a decorative wreath or cord, used at festive occasions, which can be hung round a person's neck, or on inanimate objects like Christmas trees. Originally garlands were made of flowers or leaves.</a:t>
            </a:r>
            <a:endParaRPr lang="ru-RU" dirty="0">
              <a:solidFill>
                <a:prstClr val="white"/>
              </a:solidFill>
            </a:endParaRPr>
          </a:p>
        </p:txBody>
      </p:sp>
      <p:pic>
        <p:nvPicPr>
          <p:cNvPr id="10242" name="Picture 2" descr="G:\презент\garlan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12" y="1556792"/>
            <a:ext cx="8568805" cy="4896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032787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G:\презент\a5663def40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664"/>
            <a:ext cx="8630543" cy="5976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11254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55576" y="692696"/>
            <a:ext cx="6624736" cy="369332"/>
          </a:xfrm>
          <a:prstGeom prst="rect">
            <a:avLst/>
          </a:prstGeom>
        </p:spPr>
        <p:txBody>
          <a:bodyPr wrap="square">
            <a:spAutoFit/>
          </a:bodyPr>
          <a:lstStyle/>
          <a:p>
            <a:r>
              <a:rPr lang="en-US" dirty="0" smtClean="0">
                <a:solidFill>
                  <a:prstClr val="white"/>
                </a:solidFill>
              </a:rPr>
              <a:t> </a:t>
            </a:r>
            <a:endParaRPr lang="ru-RU" dirty="0">
              <a:solidFill>
                <a:prstClr val="white"/>
              </a:solidFill>
            </a:endParaRPr>
          </a:p>
        </p:txBody>
      </p:sp>
      <p:sp>
        <p:nvSpPr>
          <p:cNvPr id="4" name="Прямоугольник 3"/>
          <p:cNvSpPr/>
          <p:nvPr/>
        </p:nvSpPr>
        <p:spPr>
          <a:xfrm>
            <a:off x="251520" y="332657"/>
            <a:ext cx="8712968" cy="2862322"/>
          </a:xfrm>
          <a:prstGeom prst="rect">
            <a:avLst/>
          </a:prstGeom>
        </p:spPr>
        <p:txBody>
          <a:bodyPr wrap="square">
            <a:spAutoFit/>
          </a:bodyPr>
          <a:lstStyle/>
          <a:p>
            <a:r>
              <a:rPr lang="en-US" dirty="0">
                <a:solidFill>
                  <a:prstClr val="white"/>
                </a:solidFill>
              </a:rPr>
              <a:t>The use of </a:t>
            </a:r>
            <a:r>
              <a:rPr lang="en-US" b="1" i="1" dirty="0">
                <a:solidFill>
                  <a:prstClr val="white"/>
                </a:solidFill>
              </a:rPr>
              <a:t>mistletoe</a:t>
            </a:r>
            <a:r>
              <a:rPr lang="en-US" dirty="0">
                <a:solidFill>
                  <a:prstClr val="white"/>
                </a:solidFill>
              </a:rPr>
              <a:t> as a decoration has roots in both pagan and Christian traditions. In pagan customs, enemies who met under mistletoe were required to lay down their weapons and maintain a truce until the next day. To kiss under it was to bring fertility to the kissers.</a:t>
            </a:r>
            <a:endParaRPr lang="ru-RU" dirty="0">
              <a:solidFill>
                <a:prstClr val="white"/>
              </a:solidFill>
            </a:endParaRPr>
          </a:p>
          <a:p>
            <a:r>
              <a:rPr lang="en-US" dirty="0">
                <a:solidFill>
                  <a:prstClr val="white"/>
                </a:solidFill>
              </a:rPr>
              <a:t>In Christianity, mistletoe sprang into use in England during the middle ages. A ring of flexible wood (for example, willow) was entwined with evergreens of holly, bay, rosemary or yew. In the middle of this ring was placed a baby Jesus on a bed of moss. The rest of the ring was decorated with ribbons, nuts, fruits and </a:t>
            </a:r>
            <a:r>
              <a:rPr lang="en-US" dirty="0" smtClean="0">
                <a:solidFill>
                  <a:prstClr val="white"/>
                </a:solidFill>
              </a:rPr>
              <a:t>mistletoe. </a:t>
            </a:r>
            <a:r>
              <a:rPr lang="en-US" dirty="0">
                <a:solidFill>
                  <a:prstClr val="white"/>
                </a:solidFill>
              </a:rPr>
              <a:t>As guests visited the house, they were kissed under the Holly Bough as a sign of goodwill and all bad feelings were forgiven and forgotten. </a:t>
            </a:r>
            <a:endParaRPr lang="ru-RU" dirty="0">
              <a:solidFill>
                <a:prstClr val="white"/>
              </a:solidFill>
            </a:endParaRPr>
          </a:p>
        </p:txBody>
      </p:sp>
      <p:pic>
        <p:nvPicPr>
          <p:cNvPr id="5122" name="Picture 2" descr="H:\1291132680_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3212" y="3356992"/>
            <a:ext cx="5360996"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38069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620688"/>
            <a:ext cx="3312368" cy="4524315"/>
          </a:xfrm>
          <a:prstGeom prst="rect">
            <a:avLst/>
          </a:prstGeom>
        </p:spPr>
        <p:txBody>
          <a:bodyPr wrap="square">
            <a:spAutoFit/>
          </a:bodyPr>
          <a:lstStyle/>
          <a:p>
            <a:r>
              <a:rPr lang="en-US" dirty="0">
                <a:solidFill>
                  <a:prstClr val="white"/>
                </a:solidFill>
              </a:rPr>
              <a:t>The custom of kissing under it also survived. Eventually mistletoe was solely used. During Queen Victoria's reign, every time a kiss was stolen under the mistletoe, one of its berries was removed. When all the berries were gone, no more kisses could be shared.</a:t>
            </a:r>
            <a:endParaRPr lang="ru-RU" dirty="0">
              <a:solidFill>
                <a:prstClr val="white"/>
              </a:solidFill>
            </a:endParaRPr>
          </a:p>
          <a:p>
            <a:r>
              <a:rPr lang="en-US" dirty="0">
                <a:solidFill>
                  <a:prstClr val="white"/>
                </a:solidFill>
              </a:rPr>
              <a:t>As a  Christmas decoration, mistletoe continues to be extremely popular. Hang it by the front door or from door frames. Add it to garland. Decorate the base of candle holders with it</a:t>
            </a:r>
            <a:r>
              <a:rPr lang="en-US" dirty="0" smtClean="0">
                <a:solidFill>
                  <a:prstClr val="white"/>
                </a:solidFill>
              </a:rPr>
              <a:t>.</a:t>
            </a:r>
            <a:endParaRPr lang="ru-RU" dirty="0">
              <a:solidFill>
                <a:prstClr val="white"/>
              </a:solidFill>
            </a:endParaRPr>
          </a:p>
        </p:txBody>
      </p:sp>
      <p:pic>
        <p:nvPicPr>
          <p:cNvPr id="6146" name="Picture 2" descr="H:\101222_EX_MistleToe_T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619124"/>
            <a:ext cx="4896544" cy="5690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14051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79512" y="58846"/>
            <a:ext cx="8208912" cy="3970318"/>
          </a:xfrm>
          <a:prstGeom prst="rect">
            <a:avLst/>
          </a:prstGeom>
        </p:spPr>
        <p:txBody>
          <a:bodyPr wrap="square">
            <a:spAutoFit/>
          </a:bodyPr>
          <a:lstStyle/>
          <a:p>
            <a:r>
              <a:rPr lang="en-US" dirty="0" smtClean="0">
                <a:solidFill>
                  <a:prstClr val="white"/>
                </a:solidFill>
              </a:rPr>
              <a:t>A great accent decoration</a:t>
            </a:r>
            <a:endParaRPr lang="ru-RU" dirty="0" smtClean="0">
              <a:solidFill>
                <a:prstClr val="white"/>
              </a:solidFill>
            </a:endParaRPr>
          </a:p>
          <a:p>
            <a:r>
              <a:rPr lang="en-US" b="1" i="1" dirty="0" smtClean="0">
                <a:solidFill>
                  <a:prstClr val="white"/>
                </a:solidFill>
              </a:rPr>
              <a:t>Holly</a:t>
            </a:r>
            <a:r>
              <a:rPr lang="en-US" dirty="0" smtClean="0">
                <a:solidFill>
                  <a:prstClr val="white"/>
                </a:solidFill>
              </a:rPr>
              <a:t> is another Christmas decoration with pagan roots. In Celtic mythology, winter and summer were represented by twin kings, the "Holly King" (winter) and the "Oak King" (summer). During autumn and early winter, the Holly King reigned supreme. The holly trees were the only greenery left in the bare forest. His twin, the Oak King, having lost his leaves, was "naked" and therefore defeated. It is during this time that the days get shorter and shorter. However, during the Winter Solstice, the shortest day of the year, the balance of power between the twins starts to shift. Once this day passes, the days begin to grow longer, gaining more light. Then it's the Oak King who reigns, only to be supplanted by his brother during the Summer Solstice. To the ancient Celts, this changing of the seasons was symbolic of the cycle of life, birth and death. Therefore holly was symbolic of life and spring to come.</a:t>
            </a:r>
            <a:endParaRPr lang="ru-RU" dirty="0" smtClean="0">
              <a:solidFill>
                <a:prstClr val="white"/>
              </a:solidFill>
            </a:endParaRPr>
          </a:p>
          <a:p>
            <a:endParaRPr lang="ru-RU" dirty="0">
              <a:solidFill>
                <a:prstClr val="white"/>
              </a:solidFill>
            </a:endParaRPr>
          </a:p>
        </p:txBody>
      </p:sp>
    </p:spTree>
    <p:extLst>
      <p:ext uri="{BB962C8B-B14F-4D97-AF65-F5344CB8AC3E}">
        <p14:creationId xmlns:p14="http://schemas.microsoft.com/office/powerpoint/2010/main" val="422217247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67544" y="188640"/>
            <a:ext cx="8064896" cy="1200329"/>
          </a:xfrm>
          <a:prstGeom prst="rect">
            <a:avLst/>
          </a:prstGeom>
        </p:spPr>
        <p:txBody>
          <a:bodyPr wrap="square">
            <a:spAutoFit/>
          </a:bodyPr>
          <a:lstStyle/>
          <a:p>
            <a:r>
              <a:rPr lang="en-US" dirty="0">
                <a:solidFill>
                  <a:prstClr val="white"/>
                </a:solidFill>
              </a:rPr>
              <a:t>Holly has since become synonymous with Christmas, as apparent with Christmas carols such as "Deck the Halls with Boughs of Holly" and "The Holly and the Ivy". On Christmas cards, table clothes and even clothing, holly is a common site during the holidays.</a:t>
            </a:r>
            <a:endParaRPr lang="ru-RU" dirty="0">
              <a:solidFill>
                <a:prstClr val="white"/>
              </a:solidFill>
            </a:endParaRPr>
          </a:p>
        </p:txBody>
      </p:sp>
      <p:pic>
        <p:nvPicPr>
          <p:cNvPr id="7170" name="Picture 2" descr="H:\2010120614175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9" y="1556792"/>
            <a:ext cx="4392488" cy="475252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5004048" y="1772817"/>
            <a:ext cx="3672408" cy="3139321"/>
          </a:xfrm>
          <a:prstGeom prst="rect">
            <a:avLst/>
          </a:prstGeom>
        </p:spPr>
        <p:txBody>
          <a:bodyPr wrap="square">
            <a:spAutoFit/>
          </a:bodyPr>
          <a:lstStyle/>
          <a:p>
            <a:r>
              <a:rPr lang="en-US" dirty="0">
                <a:solidFill>
                  <a:prstClr val="white"/>
                </a:solidFill>
              </a:rPr>
              <a:t>Holly is the perfect and versatile accent to compliment other decorations. Added to  garlands it provides a burst of red and makes a long-lasting wreath. Tie to the door knocker to ward off bad luck (an old Celtic tradition). Place it in bowls mixed with red and green Christmas ornaments. Place a sprig of holly beside each place setting at the dinner table. </a:t>
            </a:r>
            <a:endParaRPr lang="ru-RU" dirty="0">
              <a:solidFill>
                <a:prstClr val="white"/>
              </a:solidFill>
            </a:endParaRPr>
          </a:p>
        </p:txBody>
      </p:sp>
    </p:spTree>
    <p:extLst>
      <p:ext uri="{BB962C8B-B14F-4D97-AF65-F5344CB8AC3E}">
        <p14:creationId xmlns:p14="http://schemas.microsoft.com/office/powerpoint/2010/main" val="35348657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332657"/>
            <a:ext cx="8640960" cy="2031325"/>
          </a:xfrm>
          <a:prstGeom prst="rect">
            <a:avLst/>
          </a:prstGeom>
        </p:spPr>
        <p:txBody>
          <a:bodyPr wrap="square">
            <a:spAutoFit/>
          </a:bodyPr>
          <a:lstStyle/>
          <a:p>
            <a:r>
              <a:rPr lang="en-US" b="1" i="1" dirty="0">
                <a:solidFill>
                  <a:prstClr val="white"/>
                </a:solidFill>
              </a:rPr>
              <a:t>Fireworks</a:t>
            </a:r>
            <a:r>
              <a:rPr lang="en-US" dirty="0">
                <a:solidFill>
                  <a:prstClr val="white"/>
                </a:solidFill>
              </a:rPr>
              <a:t> are a class of explosive pyrotechnic devices used for aesthetic and entertainment, and religious purposes. The most common use of a firework is as part of a fireworks display Fireworks competitions are also regularly held at a number of places</a:t>
            </a:r>
            <a:r>
              <a:rPr lang="en-US" dirty="0" smtClean="0">
                <a:solidFill>
                  <a:prstClr val="white"/>
                </a:solidFill>
              </a:rPr>
              <a:t>. They </a:t>
            </a:r>
            <a:r>
              <a:rPr lang="en-US" dirty="0">
                <a:solidFill>
                  <a:prstClr val="white"/>
                </a:solidFill>
              </a:rPr>
              <a:t>may be designed to burn with flames and sparks of many colors, typically red, orange, yellow, green, blue, purple, and silver. Displays are common throughout the world and are the focal point of many cultural and celebrations.</a:t>
            </a:r>
            <a:endParaRPr lang="ru-RU" dirty="0">
              <a:solidFill>
                <a:prstClr val="white"/>
              </a:solidFill>
            </a:endParaRPr>
          </a:p>
        </p:txBody>
      </p:sp>
      <p:pic>
        <p:nvPicPr>
          <p:cNvPr id="13314" name="Picture 2" descr="G:\презент\firework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363982"/>
            <a:ext cx="8640960" cy="4305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07419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G:\презент\400px-Fireworks_on_Canada_DA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198" y="1532985"/>
            <a:ext cx="8452274" cy="512842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539552" y="332656"/>
            <a:ext cx="8280920" cy="1200329"/>
          </a:xfrm>
          <a:prstGeom prst="rect">
            <a:avLst/>
          </a:prstGeom>
        </p:spPr>
        <p:txBody>
          <a:bodyPr wrap="square">
            <a:spAutoFit/>
          </a:bodyPr>
          <a:lstStyle/>
          <a:p>
            <a:r>
              <a:rPr lang="en-US" dirty="0">
                <a:solidFill>
                  <a:prstClr val="white"/>
                </a:solidFill>
              </a:rPr>
              <a:t>The earliest documentation of fireworks dates back to 7th century China, where they were invented. The fireworks were used to accompany many festivities. It is a part of the culture of China and had its origin there; eventually it spread to other cultures and societies. </a:t>
            </a:r>
            <a:endParaRPr lang="ru-RU" dirty="0">
              <a:solidFill>
                <a:prstClr val="white"/>
              </a:solidFill>
            </a:endParaRPr>
          </a:p>
        </p:txBody>
      </p:sp>
    </p:spTree>
    <p:extLst>
      <p:ext uri="{BB962C8B-B14F-4D97-AF65-F5344CB8AC3E}">
        <p14:creationId xmlns:p14="http://schemas.microsoft.com/office/powerpoint/2010/main" val="3255820076"/>
      </p:ext>
    </p:extLst>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1" Type="http://schemas.openxmlformats.org/officeDocument/2006/relationships/image" Target="../media/image5.jpeg"/></Relationships>
</file>

<file path=ppt/theme/_rels/theme7.xml.rels><?xml version="1.0" encoding="UTF-8" standalone="yes"?>
<Relationships xmlns="http://schemas.openxmlformats.org/package/2006/relationships"><Relationship Id="rId1" Type="http://schemas.openxmlformats.org/officeDocument/2006/relationships/image" Target="../media/image4.jpeg"/></Relationships>
</file>

<file path=ppt/theme/_rels/them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image" Target="../media/image8.jpe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Метро">
  <a:themeElements>
    <a:clrScheme name="Метро">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Метро">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Метро">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Волна">
  <a:themeElements>
    <a:clrScheme name="Во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Волна">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Волна">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4.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Поток">
  <a:themeElements>
    <a:clrScheme name="Другая 12">
      <a:dk1>
        <a:srgbClr val="7F7F7F"/>
      </a:dk1>
      <a:lt1>
        <a:srgbClr val="0C0C0C"/>
      </a:lt1>
      <a:dk2>
        <a:srgbClr val="DF3576"/>
      </a:dk2>
      <a:lt2>
        <a:srgbClr val="FFF98D"/>
      </a:lt2>
      <a:accent1>
        <a:srgbClr val="0F6FC6"/>
      </a:accent1>
      <a:accent2>
        <a:srgbClr val="FF0000"/>
      </a:accent2>
      <a:accent3>
        <a:srgbClr val="C00000"/>
      </a:accent3>
      <a:accent4>
        <a:srgbClr val="10CF9B"/>
      </a:accent4>
      <a:accent5>
        <a:srgbClr val="7CCA62"/>
      </a:accent5>
      <a:accent6>
        <a:srgbClr val="A5C249"/>
      </a:accent6>
      <a:hlink>
        <a:srgbClr val="E2D7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6.xml><?xml version="1.0" encoding="utf-8"?>
<a:theme xmlns:a="http://schemas.openxmlformats.org/drawingml/2006/main" name="Базовая">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Базовая">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Базовая">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7.xml><?xml version="1.0" encoding="utf-8"?>
<a:theme xmlns:a="http://schemas.openxmlformats.org/drawingml/2006/main" name="1_Поток">
  <a:themeElements>
    <a:clrScheme name="Яркая">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8.xml><?xml version="1.0" encoding="utf-8"?>
<a:theme xmlns:a="http://schemas.openxmlformats.org/drawingml/2006/main" name="10069046">
  <a:themeElements>
    <a:clrScheme name="Office Theme 4">
      <a:dk1>
        <a:srgbClr val="000000"/>
      </a:dk1>
      <a:lt1>
        <a:srgbClr val="FFFFFF"/>
      </a:lt1>
      <a:dk2>
        <a:srgbClr val="5A867B"/>
      </a:dk2>
      <a:lt2>
        <a:srgbClr val="B7D760"/>
      </a:lt2>
      <a:accent1>
        <a:srgbClr val="F1F3CF"/>
      </a:accent1>
      <a:accent2>
        <a:srgbClr val="E9CC7A"/>
      </a:accent2>
      <a:accent3>
        <a:srgbClr val="FFFFFF"/>
      </a:accent3>
      <a:accent4>
        <a:srgbClr val="000000"/>
      </a:accent4>
      <a:accent5>
        <a:srgbClr val="F7F8E4"/>
      </a:accent5>
      <a:accent6>
        <a:srgbClr val="D3B96E"/>
      </a:accent6>
      <a:hlink>
        <a:srgbClr val="D1B4C8"/>
      </a:hlink>
      <a:folHlink>
        <a:srgbClr val="96C8D1"/>
      </a:folHlink>
    </a:clrScheme>
    <a:fontScheme name="Office Them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5A867B"/>
        </a:dk2>
        <a:lt2>
          <a:srgbClr val="B7D760"/>
        </a:lt2>
        <a:accent1>
          <a:srgbClr val="F1F3CF"/>
        </a:accent1>
        <a:accent2>
          <a:srgbClr val="E9CC7A"/>
        </a:accent2>
        <a:accent3>
          <a:srgbClr val="FFFFFF"/>
        </a:accent3>
        <a:accent4>
          <a:srgbClr val="000000"/>
        </a:accent4>
        <a:accent5>
          <a:srgbClr val="F7F8E4"/>
        </a:accent5>
        <a:accent6>
          <a:srgbClr val="D3B96E"/>
        </a:accent6>
        <a:hlink>
          <a:srgbClr val="D1B4C8"/>
        </a:hlink>
        <a:folHlink>
          <a:srgbClr val="96C8D1"/>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ketchbook">
  <a:themeElements>
    <a:clrScheme name="Sketchbook">
      <a:dk1>
        <a:sysClr val="windowText" lastClr="000000"/>
      </a:dk1>
      <a:lt1>
        <a:sysClr val="window" lastClr="FFFFFF"/>
      </a:lt1>
      <a:dk2>
        <a:srgbClr val="4C1304"/>
      </a:dk2>
      <a:lt2>
        <a:srgbClr val="FFFEE6"/>
      </a:lt2>
      <a:accent1>
        <a:srgbClr val="A63212"/>
      </a:accent1>
      <a:accent2>
        <a:srgbClr val="E68230"/>
      </a:accent2>
      <a:accent3>
        <a:srgbClr val="9BB05E"/>
      </a:accent3>
      <a:accent4>
        <a:srgbClr val="6B9BC7"/>
      </a:accent4>
      <a:accent5>
        <a:srgbClr val="4E66B2"/>
      </a:accent5>
      <a:accent6>
        <a:srgbClr val="8976AC"/>
      </a:accent6>
      <a:hlink>
        <a:srgbClr val="942408"/>
      </a:hlink>
      <a:folHlink>
        <a:srgbClr val="B34F17"/>
      </a:folHlink>
    </a:clrScheme>
    <a:fontScheme name="Sketchbook">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Sketchbook">
      <a:fillStyleLst>
        <a:solidFill>
          <a:schemeClr val="phClr"/>
        </a:solidFill>
        <a:gradFill rotWithShape="1">
          <a:gsLst>
            <a:gs pos="0">
              <a:schemeClr val="phClr">
                <a:tint val="10000"/>
                <a:alpha val="94000"/>
                <a:satMod val="120000"/>
                <a:lumMod val="110000"/>
              </a:schemeClr>
            </a:gs>
            <a:gs pos="100000">
              <a:schemeClr val="phClr">
                <a:tint val="80000"/>
                <a:shade val="100000"/>
                <a:satMod val="140000"/>
                <a:lumMod val="120000"/>
              </a:schemeClr>
            </a:gs>
          </a:gsLst>
          <a:lin ang="5400000" scaled="0"/>
        </a:gradFill>
        <a:gradFill rotWithShape="1">
          <a:gsLst>
            <a:gs pos="0">
              <a:schemeClr val="phClr">
                <a:tint val="100000"/>
                <a:shade val="100000"/>
                <a:satMod val="100000"/>
                <a:lumMod val="90000"/>
              </a:schemeClr>
            </a:gs>
            <a:gs pos="100000">
              <a:schemeClr val="phClr">
                <a:tint val="95000"/>
                <a:shade val="100000"/>
                <a:satMod val="110000"/>
                <a:lumMod val="105000"/>
              </a:schemeClr>
            </a:gs>
          </a:gsLst>
          <a:path path="circle">
            <a:fillToRect l="40000" t="100000" r="40000" b="100000"/>
          </a:path>
        </a:gradFill>
      </a:fillStyleLst>
      <a:lnStyleLst>
        <a:ln w="9525" cap="flat" cmpd="sng" algn="ctr">
          <a:solidFill>
            <a:schemeClr val="phClr"/>
          </a:solidFill>
          <a:prstDash val="solid"/>
        </a:ln>
        <a:ln w="19050"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outerShdw blurRad="50800" dist="12700" dir="5400000" rotWithShape="0">
              <a:srgbClr val="000000">
                <a:alpha val="37000"/>
              </a:srgbClr>
            </a:outerShdw>
          </a:effectLst>
        </a:effectStyle>
        <a:effectStyle>
          <a:effectLst>
            <a:outerShdw blurRad="50800" dist="25400" dir="5040000" rotWithShape="0">
              <a:srgbClr val="000000">
                <a:alpha val="44000"/>
              </a:srgbClr>
            </a:outerShdw>
          </a:effectLst>
          <a:scene3d>
            <a:camera prst="orthographicFront">
              <a:rot lat="0" lon="0" rev="0"/>
            </a:camera>
            <a:lightRig rig="threePt" dir="tl"/>
          </a:scene3d>
          <a:sp3d prstMaterial="dkEdge">
            <a:bevelT w="38100" h="25400" prst="coolSlant"/>
          </a:sp3d>
        </a:effectStyle>
      </a:effectStyleLst>
      <a:bgFillStyleLst>
        <a:solidFill>
          <a:schemeClr val="phClr"/>
        </a:solidFill>
        <a:blipFill rotWithShape="1">
          <a:blip xmlns:r="http://schemas.openxmlformats.org/officeDocument/2006/relationships" r:embed="rId1">
            <a:duotone>
              <a:schemeClr val="phClr">
                <a:shade val="55000"/>
                <a:lumMod val="90000"/>
              </a:schemeClr>
              <a:schemeClr val="phClr">
                <a:tint val="92000"/>
                <a:satMod val="120000"/>
                <a:lumMod val="103000"/>
              </a:schemeClr>
            </a:duotone>
          </a:blip>
          <a:stretch/>
        </a:blipFill>
        <a:blipFill rotWithShape="1">
          <a:blip xmlns:r="http://schemas.openxmlformats.org/officeDocument/2006/relationships" r:embed="rId2">
            <a:duotone>
              <a:schemeClr val="phClr">
                <a:shade val="96000"/>
              </a:schemeClr>
              <a:schemeClr val="phClr">
                <a:tint val="98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TotalTime>
  <Words>7580</Words>
  <Application>Microsoft Office PowerPoint</Application>
  <PresentationFormat>Экран (4:3)</PresentationFormat>
  <Paragraphs>422</Paragraphs>
  <Slides>190</Slides>
  <Notes>0</Notes>
  <HiddenSlides>0</HiddenSlides>
  <MMClips>2</MMClips>
  <ScaleCrop>false</ScaleCrop>
  <HeadingPairs>
    <vt:vector size="4" baseType="variant">
      <vt:variant>
        <vt:lpstr>Тема</vt:lpstr>
      </vt:variant>
      <vt:variant>
        <vt:i4>9</vt:i4>
      </vt:variant>
      <vt:variant>
        <vt:lpstr>Заголовки слайдов</vt:lpstr>
      </vt:variant>
      <vt:variant>
        <vt:i4>190</vt:i4>
      </vt:variant>
    </vt:vector>
  </HeadingPairs>
  <TitlesOfParts>
    <vt:vector size="199" baseType="lpstr">
      <vt:lpstr>Тема Office</vt:lpstr>
      <vt:lpstr>Метро</vt:lpstr>
      <vt:lpstr>Волна</vt:lpstr>
      <vt:lpstr>1_Тема Office</vt:lpstr>
      <vt:lpstr>Поток</vt:lpstr>
      <vt:lpstr>Базовая</vt:lpstr>
      <vt:lpstr>1_Поток</vt:lpstr>
      <vt:lpstr>10069046</vt:lpstr>
      <vt:lpstr>Sketchbook</vt:lpstr>
      <vt:lpstr>Презентация PowerPoint</vt:lpstr>
      <vt:lpstr>Презентация PowerPoint</vt:lpstr>
      <vt:lpstr>Презентация PowerPoint</vt:lpstr>
      <vt:lpstr>festival</vt:lpstr>
      <vt:lpstr>Презентация PowerPoint</vt:lpstr>
      <vt:lpstr>bank holiday</vt:lpstr>
      <vt:lpstr>public holiday</vt:lpstr>
      <vt:lpstr>Презентация PowerPoint</vt:lpstr>
      <vt:lpstr>Презентация PowerPoint</vt:lpstr>
      <vt:lpstr>Constituent parts of national celebrations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Politically marked ceremonies and parliamentary conventions</vt:lpstr>
      <vt:lpstr>Презентация PowerPoint</vt:lpstr>
      <vt:lpstr>What is the Trooping the Colour?</vt:lpstr>
      <vt:lpstr>Презентация PowerPoint</vt:lpstr>
      <vt:lpstr>Презентация PowerPoint</vt:lpstr>
      <vt:lpstr>Презентация PowerPoint</vt:lpstr>
      <vt:lpstr>Презентация PowerPoint</vt:lpstr>
      <vt:lpstr>State Opening is the main ceremonial event of the parliamentary calendar, attracting large crowds, both in person and watching on television and the internet. The Queen's procession from Buckingham Palace to Westminster is escorted by the Household Cavalry.</vt:lpstr>
      <vt:lpstr>Презентация PowerPoint</vt:lpstr>
      <vt:lpstr> Its main purpose is for the monarch formally to open Parliament and, in the Queen's Speech, deliver an outline of the Government's proposed policies, legislation for the coming session and a review of the last session.</vt:lpstr>
      <vt:lpstr>Презентация PowerPoint</vt:lpstr>
      <vt:lpstr>Traditions surrounding the State Opening and delivery of a speech by the monarch can be traced back at least to the 16th century.</vt:lpstr>
      <vt:lpstr>Before the opening of Parliament half a dozen "Beefeaters" the searching of the cellars underneath the Houses of Parliament, in memory of Guy Fawkes and the Gunpowder Plot in 1605.</vt:lpstr>
      <vt:lpstr>The Lord High Chancellor of Great Britain, or Lord Chancellor and in former times Chancellor of England, is one of the most senior and important functionaries in the government of the United Kingdom.</vt:lpstr>
      <vt:lpstr>Before each day's sitting of the House of Lords, the Lord Chancellor forms part of a procession that marches from his residence to the Lords Chamber. The Lord Chancellor is preceded by the Deputy Serjeant-at-Arms or Principal Doorkeeper of the House and by the Purse-Bearer.  The Lord Chancellor is followed by his Train-Bearer; the procession is later joined by the Gentleman Usher of the Black Rod. The Mace is placed on the Woolsack, where the Lord Chancellor sits after a bishop has led the House in prayers.</vt:lpstr>
      <vt:lpstr>Changing the Guard or Guard Mounting is the process involving a new guard exchanging duty with the old guard.</vt:lpstr>
      <vt:lpstr>Презентация PowerPoint</vt:lpstr>
      <vt:lpstr>Презентация PowerPoint</vt:lpstr>
      <vt:lpstr>The Ceremony of the Keys </vt:lpstr>
      <vt:lpstr>It takes place every night at the Tower of London, and has done so in some form or another since the 14th century. </vt:lpstr>
      <vt:lpstr>To mask-to cover with or put on a mask</vt:lpstr>
      <vt:lpstr>To celebrate – 1.to observe (a day or event) with ceremonies of respect, festivity, or rejoicing.  2.  To perform (a religious ceremony): celebrate Mass.</vt:lpstr>
      <vt:lpstr>To honour – 1.to hold in respect or esteem                         2. show respect towards; "honour your parents!"</vt:lpstr>
      <vt:lpstr>To organize  a parade-(a demonstration) to put together into an orderly, functional, structured whole. To hold a parade – to support, to direct a parade to sponsor a parade – support a parade materially or financially a parade - an organized public procession on a festive or ceremonial occasion</vt:lpstr>
      <vt:lpstr>To give a party (to throw a party) - to have a party; to hold a party; to arrange a party.   Bill threw a party for his sister before she went away to college.</vt:lpstr>
      <vt:lpstr>Презентация PowerPoint</vt:lpstr>
      <vt:lpstr>Презентация PowerPoint</vt:lpstr>
      <vt:lpstr>Презентация PowerPoint</vt:lpstr>
      <vt:lpstr>Презентация PowerPoint</vt:lpstr>
      <vt:lpstr>Презентация PowerPoint</vt:lpstr>
      <vt:lpstr>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Best gifts &amp; their history</vt:lpstr>
      <vt:lpstr>Toys</vt:lpstr>
      <vt:lpstr>Dolls</vt:lpstr>
      <vt:lpstr>Building blocks</vt:lpstr>
      <vt:lpstr>Teddy bears</vt:lpstr>
      <vt:lpstr>Boxes of sweets &amp; biscuits</vt:lpstr>
      <vt:lpstr>Chocolate &amp; Easter eggs</vt:lpstr>
      <vt:lpstr>Sugar mice</vt:lpstr>
      <vt:lpstr>Red roses</vt:lpstr>
      <vt:lpstr>Презентация PowerPoint</vt:lpstr>
      <vt:lpstr>Special celebration foods</vt:lpstr>
      <vt:lpstr>Christmas turkey</vt:lpstr>
      <vt:lpstr>Презентация PowerPoint</vt:lpstr>
      <vt:lpstr>Презентация PowerPoint</vt:lpstr>
      <vt:lpstr>Recipe</vt:lpstr>
      <vt:lpstr>Презентация PowerPoint</vt:lpstr>
      <vt:lpstr>The Christmas pudding</vt:lpstr>
      <vt:lpstr>                                                                     The Christmas                                           pudding</vt:lpstr>
      <vt:lpstr>Recipe</vt:lpstr>
      <vt:lpstr>Презентация PowerPoint</vt:lpstr>
      <vt:lpstr>Chocolate log</vt:lpstr>
      <vt:lpstr>Recipe</vt:lpstr>
      <vt:lpstr>Презентация PowerPoint</vt:lpstr>
      <vt:lpstr>Mulled wine</vt:lpstr>
      <vt:lpstr>Презентация PowerPoint</vt:lpstr>
      <vt:lpstr>Презентация PowerPoint</vt:lpstr>
      <vt:lpstr>Mince pie</vt:lpstr>
      <vt:lpstr>Презентация PowerPoint</vt:lpstr>
      <vt:lpstr>Презентация PowerPoint</vt:lpstr>
      <vt:lpstr>Cake</vt:lpstr>
      <vt:lpstr>Презентация PowerPoint</vt:lpstr>
      <vt:lpstr>Almond Cake With Berry Sauce</vt:lpstr>
      <vt:lpstr>Презентация PowerPoint</vt:lpstr>
      <vt:lpstr>Презентация PowerPoint</vt:lpstr>
      <vt:lpstr>Easter eggs</vt:lpstr>
      <vt:lpstr>Презентация PowerPoint</vt:lpstr>
      <vt:lpstr>Recipe</vt:lpstr>
      <vt:lpstr>Презентация PowerPoint</vt:lpstr>
      <vt:lpstr>The Thanksgiving turkey</vt:lpstr>
      <vt:lpstr>Презентация PowerPoint</vt:lpstr>
      <vt:lpstr>Презентация PowerPoint</vt:lpstr>
      <vt:lpstr>Pumpkin pie</vt:lpstr>
      <vt:lpstr>Презентация PowerPoint</vt:lpstr>
      <vt:lpstr>Recipe</vt:lpstr>
      <vt:lpstr>Презентация PowerPoint</vt:lpstr>
      <vt:lpstr>Презентация PowerPoint</vt:lpstr>
      <vt:lpstr>Pancakes</vt:lpstr>
      <vt:lpstr>Презентация PowerPoint</vt:lpstr>
      <vt:lpstr>Basic pancake</vt:lpstr>
      <vt:lpstr>Презентация PowerPoint</vt:lpstr>
      <vt:lpstr>Roasted chestnuts</vt:lpstr>
      <vt:lpstr>Презентация PowerPoint</vt:lpstr>
      <vt:lpstr>Recipe</vt:lpstr>
      <vt:lpstr>                   Roasted chestnuts</vt:lpstr>
      <vt:lpstr>Enjoy your meal!!!</vt:lpstr>
      <vt:lpstr>The types of Folklore</vt:lpstr>
      <vt:lpstr>Verbal Folklore Proverbs (a short, well-known pithy saying, stating a general truth or piece of advice)</vt:lpstr>
      <vt:lpstr>Rhymes</vt:lpstr>
      <vt:lpstr>"One fine day in the middle of the night" (Journal Versions)</vt:lpstr>
      <vt:lpstr>Myth - a traditional story, especially one concerning the early history of a people or explaining a natural or social phenomenon, and typically involving supernatural beings or events.</vt:lpstr>
      <vt:lpstr>Презентация PowerPoint</vt:lpstr>
      <vt:lpstr>Презентация PowerPoint</vt:lpstr>
      <vt:lpstr>Legend - a traditional story sometimes popularly regarded as historical but not authenticated</vt:lpstr>
      <vt:lpstr>Презентация PowerPoint</vt:lpstr>
      <vt:lpstr>Robin Hood</vt:lpstr>
      <vt:lpstr>A folk song is a traditional song that is typical of a particular community or nation.</vt:lpstr>
      <vt:lpstr>A ballad is a long song or poem which tells a story in simple language. </vt:lpstr>
      <vt:lpstr>Partly verbal Folklore</vt:lpstr>
      <vt:lpstr>Презентация PowerPoint</vt:lpstr>
      <vt:lpstr>Examples</vt:lpstr>
      <vt:lpstr>Custom - a traditional and widely accepted way of behaving or doing something that is specific to a particular society</vt:lpstr>
      <vt:lpstr>Duels</vt:lpstr>
      <vt:lpstr>Folkdances</vt:lpstr>
      <vt:lpstr>Folk games</vt:lpstr>
      <vt:lpstr>Folk architecture</vt:lpstr>
      <vt:lpstr>Презентация PowerPoint</vt:lpstr>
      <vt:lpstr>Handicraft - activity involving the making of decorative domestic or other objects by hand</vt:lpstr>
      <vt:lpstr>Folk costumes</vt:lpstr>
      <vt:lpstr>Презентация PowerPoint</vt:lpstr>
      <vt:lpstr>Презентация PowerPoint</vt:lpstr>
      <vt:lpstr>Folk food</vt:lpstr>
      <vt:lpstr>Презентация PowerPoint</vt:lpstr>
      <vt:lpstr>Crème brulée</vt:lpstr>
      <vt:lpstr>Palak paneer, a dish made from spinach and paneer (cottage cheese)</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Олег</dc:creator>
  <cp:lastModifiedBy>user</cp:lastModifiedBy>
  <cp:revision>7</cp:revision>
  <dcterms:created xsi:type="dcterms:W3CDTF">2012-08-01T11:30:26Z</dcterms:created>
  <dcterms:modified xsi:type="dcterms:W3CDTF">2012-12-14T01:24:57Z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138362</vt:lpwstr>
  </property>
  <property fmtid="{D5CDD505-2E9C-101B-9397-08002B2CF9AE}" pid="3" name="NXPowerLiteSettings">
    <vt:lpwstr>F7000400038000</vt:lpwstr>
  </property>
  <property fmtid="{D5CDD505-2E9C-101B-9397-08002B2CF9AE}" pid="4" name="NXPowerLiteVersion">
    <vt:lpwstr>D5.0.3</vt:lpwstr>
  </property>
</Properties>
</file>