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7" r:id="rId7"/>
    <p:sldMasterId id="2147483759" r:id="rId8"/>
  </p:sldMasterIdLst>
  <p:notesMasterIdLst>
    <p:notesMasterId r:id="rId82"/>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7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notesMaster" Target="notesMasters/notesMaster1.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BC1E78-73E2-4537-A45E-7DE6B4DB99C4}" type="datetimeFigureOut">
              <a:rPr lang="ru-RU" smtClean="0"/>
              <a:t>20.11.2012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DC75E0-36F2-49D9-ADD3-1539F925CBB1}" type="slidenum">
              <a:rPr lang="ru-RU" smtClean="0"/>
              <a:t>‹#›</a:t>
            </a:fld>
            <a:endParaRPr lang="ru-RU"/>
          </a:p>
        </p:txBody>
      </p:sp>
    </p:spTree>
    <p:extLst>
      <p:ext uri="{BB962C8B-B14F-4D97-AF65-F5344CB8AC3E}">
        <p14:creationId xmlns:p14="http://schemas.microsoft.com/office/powerpoint/2010/main" val="1364844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255B2AE-736D-40C9-ACEE-E4E1B250226D}" type="slidenum">
              <a:rPr lang="ru-RU">
                <a:solidFill>
                  <a:prstClr val="black"/>
                </a:solidFill>
              </a:rPr>
              <a:pPr/>
              <a:t>26</a:t>
            </a:fld>
            <a:endParaRPr lang="ru-RU">
              <a:solidFill>
                <a:prstClr val="black"/>
              </a:solidFill>
            </a:endParaRPr>
          </a:p>
        </p:txBody>
      </p:sp>
    </p:spTree>
    <p:extLst>
      <p:ext uri="{BB962C8B-B14F-4D97-AF65-F5344CB8AC3E}">
        <p14:creationId xmlns:p14="http://schemas.microsoft.com/office/powerpoint/2010/main" val="3228165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20.11.2012</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20.11.2012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20.11.2012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38F822E5-3521-4ED2-BCDB-16B417E68D18}" type="datetimeFigureOut">
              <a:rPr lang="ru-RU" smtClean="0">
                <a:solidFill>
                  <a:srgbClr val="DBF5F9">
                    <a:shade val="90000"/>
                  </a:srgbClr>
                </a:solidFill>
              </a:rPr>
              <a:pPr/>
              <a:t>20.11.2012</a:t>
            </a:fld>
            <a:endParaRPr lang="ru-RU">
              <a:solidFill>
                <a:srgbClr val="DBF5F9">
                  <a:shade val="90000"/>
                </a:srgbClr>
              </a:solidFill>
            </a:endParaRPr>
          </a:p>
        </p:txBody>
      </p:sp>
      <p:sp>
        <p:nvSpPr>
          <p:cNvPr id="19" name="Нижний колонтитул 18"/>
          <p:cNvSpPr>
            <a:spLocks noGrp="1"/>
          </p:cNvSpPr>
          <p:nvPr>
            <p:ph type="ftr" sz="quarter" idx="11"/>
          </p:nvPr>
        </p:nvSpPr>
        <p:spPr/>
        <p:txBody>
          <a:bodyPr/>
          <a:lstStyle/>
          <a:p>
            <a:endParaRPr lang="ru-RU">
              <a:solidFill>
                <a:srgbClr val="DBF5F9">
                  <a:shade val="90000"/>
                </a:srgbClr>
              </a:solidFill>
            </a:endParaRPr>
          </a:p>
        </p:txBody>
      </p:sp>
      <p:sp>
        <p:nvSpPr>
          <p:cNvPr id="27" name="Номер слайда 26"/>
          <p:cNvSpPr>
            <a:spLocks noGrp="1"/>
          </p:cNvSpPr>
          <p:nvPr>
            <p:ph type="sldNum" sz="quarter" idx="12"/>
          </p:nvPr>
        </p:nvSpPr>
        <p:spPr/>
        <p:txBody>
          <a:bodyPr/>
          <a:lstStyle/>
          <a:p>
            <a:fld id="{4B37F4BF-90E3-4A71-90BF-34E72190F558}" type="slidenum">
              <a:rPr lang="ru-RU" smtClean="0">
                <a:solidFill>
                  <a:srgbClr val="DBF5F9">
                    <a:shade val="90000"/>
                  </a:srgbClr>
                </a:solidFill>
              </a:rPr>
              <a:pPr/>
              <a:t>‹#›</a:t>
            </a:fld>
            <a:endParaRPr lang="ru-RU">
              <a:solidFill>
                <a:srgbClr val="DBF5F9">
                  <a:shade val="90000"/>
                </a:srgbClr>
              </a:solidFill>
            </a:endParaRPr>
          </a:p>
        </p:txBody>
      </p:sp>
    </p:spTree>
    <p:extLst>
      <p:ext uri="{BB962C8B-B14F-4D97-AF65-F5344CB8AC3E}">
        <p14:creationId xmlns:p14="http://schemas.microsoft.com/office/powerpoint/2010/main" val="62417338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8F822E5-3521-4ED2-BCDB-16B417E68D18}" type="datetimeFigureOut">
              <a:rPr lang="ru-RU" smtClean="0">
                <a:solidFill>
                  <a:srgbClr val="04617B">
                    <a:shade val="90000"/>
                  </a:srgbClr>
                </a:solidFill>
              </a:rPr>
              <a:pPr/>
              <a:t>20.11.2012</a:t>
            </a:fld>
            <a:endParaRPr lang="ru-RU">
              <a:solidFill>
                <a:srgbClr val="04617B">
                  <a:shade val="90000"/>
                </a:srgbClr>
              </a:solidFill>
            </a:endParaRPr>
          </a:p>
        </p:txBody>
      </p:sp>
      <p:sp>
        <p:nvSpPr>
          <p:cNvPr id="5" name="Нижний колонтитул 4"/>
          <p:cNvSpPr>
            <a:spLocks noGrp="1"/>
          </p:cNvSpPr>
          <p:nvPr>
            <p:ph type="ftr" sz="quarter" idx="11"/>
          </p:nvPr>
        </p:nvSpPr>
        <p:spPr/>
        <p:txBody>
          <a:bodyPr/>
          <a:lstStyle/>
          <a:p>
            <a:endParaRPr lang="ru-RU">
              <a:solidFill>
                <a:srgbClr val="04617B">
                  <a:shade val="90000"/>
                </a:srgbClr>
              </a:solidFill>
            </a:endParaRPr>
          </a:p>
        </p:txBody>
      </p:sp>
      <p:sp>
        <p:nvSpPr>
          <p:cNvPr id="6" name="Номер слайда 5"/>
          <p:cNvSpPr>
            <a:spLocks noGrp="1"/>
          </p:cNvSpPr>
          <p:nvPr>
            <p:ph type="sldNum" sz="quarter" idx="12"/>
          </p:nvPr>
        </p:nvSpPr>
        <p:spPr/>
        <p:txBody>
          <a:bodyPr/>
          <a:lstStyle/>
          <a:p>
            <a:fld id="{4B37F4BF-90E3-4A71-90BF-34E72190F558}"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731883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38F822E5-3521-4ED2-BCDB-16B417E68D18}" type="datetimeFigureOut">
              <a:rPr lang="ru-RU" smtClean="0">
                <a:solidFill>
                  <a:srgbClr val="DBF5F9">
                    <a:shade val="90000"/>
                  </a:srgbClr>
                </a:solidFill>
              </a:rPr>
              <a:pPr/>
              <a:t>20.11.2012</a:t>
            </a:fld>
            <a:endParaRPr lang="ru-RU">
              <a:solidFill>
                <a:srgbClr val="DBF5F9">
                  <a:shade val="90000"/>
                </a:srgbClr>
              </a:solidFill>
            </a:endParaRPr>
          </a:p>
        </p:txBody>
      </p:sp>
      <p:sp>
        <p:nvSpPr>
          <p:cNvPr id="5" name="Нижний колонтитул 4"/>
          <p:cNvSpPr>
            <a:spLocks noGrp="1"/>
          </p:cNvSpPr>
          <p:nvPr>
            <p:ph type="ftr" sz="quarter" idx="11"/>
          </p:nvPr>
        </p:nvSpPr>
        <p:spPr/>
        <p:txBody>
          <a:bodyPr/>
          <a:lstStyle/>
          <a:p>
            <a:endParaRPr lang="ru-RU">
              <a:solidFill>
                <a:srgbClr val="DBF5F9">
                  <a:shade val="90000"/>
                </a:srgbClr>
              </a:solidFill>
            </a:endParaRPr>
          </a:p>
        </p:txBody>
      </p:sp>
      <p:sp>
        <p:nvSpPr>
          <p:cNvPr id="6" name="Номер слайда 5"/>
          <p:cNvSpPr>
            <a:spLocks noGrp="1"/>
          </p:cNvSpPr>
          <p:nvPr>
            <p:ph type="sldNum" sz="quarter" idx="12"/>
          </p:nvPr>
        </p:nvSpPr>
        <p:spPr/>
        <p:txBody>
          <a:bodyPr/>
          <a:lstStyle/>
          <a:p>
            <a:fld id="{4B37F4BF-90E3-4A71-90BF-34E72190F558}" type="slidenum">
              <a:rPr lang="ru-RU" smtClean="0">
                <a:solidFill>
                  <a:srgbClr val="DBF5F9">
                    <a:shade val="90000"/>
                  </a:srgbClr>
                </a:solidFill>
              </a:rPr>
              <a:pPr/>
              <a:t>‹#›</a:t>
            </a:fld>
            <a:endParaRPr lang="ru-RU">
              <a:solidFill>
                <a:srgbClr val="DBF5F9">
                  <a:shade val="90000"/>
                </a:srgbClr>
              </a:solidFill>
            </a:endParaRPr>
          </a:p>
        </p:txBody>
      </p:sp>
    </p:spTree>
    <p:extLst>
      <p:ext uri="{BB962C8B-B14F-4D97-AF65-F5344CB8AC3E}">
        <p14:creationId xmlns:p14="http://schemas.microsoft.com/office/powerpoint/2010/main" val="135144197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38F822E5-3521-4ED2-BCDB-16B417E68D18}" type="datetimeFigureOut">
              <a:rPr lang="ru-RU" smtClean="0">
                <a:solidFill>
                  <a:srgbClr val="04617B">
                    <a:shade val="90000"/>
                  </a:srgbClr>
                </a:solidFill>
              </a:rPr>
              <a:pPr/>
              <a:t>20.11.2012</a:t>
            </a:fld>
            <a:endParaRPr lang="ru-RU">
              <a:solidFill>
                <a:srgbClr val="04617B">
                  <a:shade val="90000"/>
                </a:srgbClr>
              </a:solidFill>
            </a:endParaRPr>
          </a:p>
        </p:txBody>
      </p:sp>
      <p:sp>
        <p:nvSpPr>
          <p:cNvPr id="6" name="Нижний колонтитул 5"/>
          <p:cNvSpPr>
            <a:spLocks noGrp="1"/>
          </p:cNvSpPr>
          <p:nvPr>
            <p:ph type="ftr" sz="quarter" idx="11"/>
          </p:nvPr>
        </p:nvSpPr>
        <p:spPr/>
        <p:txBody>
          <a:bodyPr/>
          <a:lstStyle/>
          <a:p>
            <a:endParaRPr lang="ru-RU">
              <a:solidFill>
                <a:srgbClr val="04617B">
                  <a:shade val="90000"/>
                </a:srgbClr>
              </a:solidFill>
            </a:endParaRPr>
          </a:p>
        </p:txBody>
      </p:sp>
      <p:sp>
        <p:nvSpPr>
          <p:cNvPr id="7" name="Номер слайда 6"/>
          <p:cNvSpPr>
            <a:spLocks noGrp="1"/>
          </p:cNvSpPr>
          <p:nvPr>
            <p:ph type="sldNum" sz="quarter" idx="12"/>
          </p:nvPr>
        </p:nvSpPr>
        <p:spPr/>
        <p:txBody>
          <a:bodyPr/>
          <a:lstStyle/>
          <a:p>
            <a:fld id="{4B37F4BF-90E3-4A71-90BF-34E72190F558}"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2796553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38F822E5-3521-4ED2-BCDB-16B417E68D18}" type="datetimeFigureOut">
              <a:rPr lang="ru-RU" smtClean="0">
                <a:solidFill>
                  <a:srgbClr val="04617B">
                    <a:shade val="90000"/>
                  </a:srgbClr>
                </a:solidFill>
              </a:rPr>
              <a:pPr/>
              <a:t>20.11.2012</a:t>
            </a:fld>
            <a:endParaRPr lang="ru-RU">
              <a:solidFill>
                <a:srgbClr val="04617B">
                  <a:shade val="90000"/>
                </a:srgbClr>
              </a:solidFill>
            </a:endParaRPr>
          </a:p>
        </p:txBody>
      </p:sp>
      <p:sp>
        <p:nvSpPr>
          <p:cNvPr id="8" name="Нижний колонтитул 7"/>
          <p:cNvSpPr>
            <a:spLocks noGrp="1"/>
          </p:cNvSpPr>
          <p:nvPr>
            <p:ph type="ftr" sz="quarter" idx="11"/>
          </p:nvPr>
        </p:nvSpPr>
        <p:spPr/>
        <p:txBody>
          <a:bodyPr/>
          <a:lstStyle/>
          <a:p>
            <a:endParaRPr lang="ru-RU">
              <a:solidFill>
                <a:srgbClr val="04617B">
                  <a:shade val="90000"/>
                </a:srgbClr>
              </a:solidFill>
            </a:endParaRPr>
          </a:p>
        </p:txBody>
      </p:sp>
      <p:sp>
        <p:nvSpPr>
          <p:cNvPr id="9" name="Номер слайда 8"/>
          <p:cNvSpPr>
            <a:spLocks noGrp="1"/>
          </p:cNvSpPr>
          <p:nvPr>
            <p:ph type="sldNum" sz="quarter" idx="12"/>
          </p:nvPr>
        </p:nvSpPr>
        <p:spPr/>
        <p:txBody>
          <a:bodyPr/>
          <a:lstStyle/>
          <a:p>
            <a:fld id="{4B37F4BF-90E3-4A71-90BF-34E72190F558}"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2070192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38F822E5-3521-4ED2-BCDB-16B417E68D18}" type="datetimeFigureOut">
              <a:rPr lang="ru-RU" smtClean="0">
                <a:solidFill>
                  <a:srgbClr val="04617B">
                    <a:shade val="90000"/>
                  </a:srgbClr>
                </a:solidFill>
              </a:rPr>
              <a:pPr/>
              <a:t>20.11.2012</a:t>
            </a:fld>
            <a:endParaRPr lang="ru-RU">
              <a:solidFill>
                <a:srgbClr val="04617B">
                  <a:shade val="90000"/>
                </a:srgbClr>
              </a:solidFill>
            </a:endParaRPr>
          </a:p>
        </p:txBody>
      </p:sp>
      <p:sp>
        <p:nvSpPr>
          <p:cNvPr id="4" name="Нижний колонтитул 3"/>
          <p:cNvSpPr>
            <a:spLocks noGrp="1"/>
          </p:cNvSpPr>
          <p:nvPr>
            <p:ph type="ftr" sz="quarter" idx="11"/>
          </p:nvPr>
        </p:nvSpPr>
        <p:spPr/>
        <p:txBody>
          <a:bodyPr/>
          <a:lstStyle/>
          <a:p>
            <a:endParaRPr lang="ru-RU">
              <a:solidFill>
                <a:srgbClr val="04617B">
                  <a:shade val="90000"/>
                </a:srgbClr>
              </a:solidFill>
            </a:endParaRPr>
          </a:p>
        </p:txBody>
      </p:sp>
      <p:sp>
        <p:nvSpPr>
          <p:cNvPr id="5" name="Номер слайда 4"/>
          <p:cNvSpPr>
            <a:spLocks noGrp="1"/>
          </p:cNvSpPr>
          <p:nvPr>
            <p:ph type="sldNum" sz="quarter" idx="12"/>
          </p:nvPr>
        </p:nvSpPr>
        <p:spPr/>
        <p:txBody>
          <a:bodyPr/>
          <a:lstStyle/>
          <a:p>
            <a:fld id="{4B37F4BF-90E3-4A71-90BF-34E72190F558}"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1418609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8F822E5-3521-4ED2-BCDB-16B417E68D18}" type="datetimeFigureOut">
              <a:rPr lang="ru-RU" smtClean="0">
                <a:solidFill>
                  <a:srgbClr val="04617B">
                    <a:shade val="90000"/>
                  </a:srgbClr>
                </a:solidFill>
              </a:rPr>
              <a:pPr/>
              <a:t>20.11.2012</a:t>
            </a:fld>
            <a:endParaRPr lang="ru-RU">
              <a:solidFill>
                <a:srgbClr val="04617B">
                  <a:shade val="90000"/>
                </a:srgbClr>
              </a:solidFill>
            </a:endParaRPr>
          </a:p>
        </p:txBody>
      </p:sp>
      <p:sp>
        <p:nvSpPr>
          <p:cNvPr id="3" name="Нижний колонтитул 2"/>
          <p:cNvSpPr>
            <a:spLocks noGrp="1"/>
          </p:cNvSpPr>
          <p:nvPr>
            <p:ph type="ftr" sz="quarter" idx="11"/>
          </p:nvPr>
        </p:nvSpPr>
        <p:spPr/>
        <p:txBody>
          <a:bodyPr/>
          <a:lstStyle/>
          <a:p>
            <a:endParaRPr lang="ru-RU">
              <a:solidFill>
                <a:srgbClr val="04617B">
                  <a:shade val="90000"/>
                </a:srgbClr>
              </a:solidFill>
            </a:endParaRPr>
          </a:p>
        </p:txBody>
      </p:sp>
      <p:sp>
        <p:nvSpPr>
          <p:cNvPr id="4" name="Номер слайда 3"/>
          <p:cNvSpPr>
            <a:spLocks noGrp="1"/>
          </p:cNvSpPr>
          <p:nvPr>
            <p:ph type="sldNum" sz="quarter" idx="12"/>
          </p:nvPr>
        </p:nvSpPr>
        <p:spPr/>
        <p:txBody>
          <a:bodyPr/>
          <a:lstStyle/>
          <a:p>
            <a:fld id="{4B37F4BF-90E3-4A71-90BF-34E72190F558}"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261733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38F822E5-3521-4ED2-BCDB-16B417E68D18}" type="datetimeFigureOut">
              <a:rPr lang="ru-RU" smtClean="0">
                <a:solidFill>
                  <a:srgbClr val="04617B">
                    <a:shade val="90000"/>
                  </a:srgbClr>
                </a:solidFill>
              </a:rPr>
              <a:pPr/>
              <a:t>20.11.2012</a:t>
            </a:fld>
            <a:endParaRPr lang="ru-RU">
              <a:solidFill>
                <a:srgbClr val="04617B">
                  <a:shade val="90000"/>
                </a:srgbClr>
              </a:solidFill>
            </a:endParaRPr>
          </a:p>
        </p:txBody>
      </p:sp>
      <p:sp>
        <p:nvSpPr>
          <p:cNvPr id="6" name="Нижний колонтитул 5"/>
          <p:cNvSpPr>
            <a:spLocks noGrp="1"/>
          </p:cNvSpPr>
          <p:nvPr>
            <p:ph type="ftr" sz="quarter" idx="11"/>
          </p:nvPr>
        </p:nvSpPr>
        <p:spPr/>
        <p:txBody>
          <a:bodyPr/>
          <a:lstStyle/>
          <a:p>
            <a:endParaRPr lang="ru-RU">
              <a:solidFill>
                <a:srgbClr val="04617B">
                  <a:shade val="90000"/>
                </a:srgbClr>
              </a:solidFill>
            </a:endParaRPr>
          </a:p>
        </p:txBody>
      </p:sp>
      <p:sp>
        <p:nvSpPr>
          <p:cNvPr id="7" name="Номер слайда 6"/>
          <p:cNvSpPr>
            <a:spLocks noGrp="1"/>
          </p:cNvSpPr>
          <p:nvPr>
            <p:ph type="sldNum" sz="quarter" idx="12"/>
          </p:nvPr>
        </p:nvSpPr>
        <p:spPr/>
        <p:txBody>
          <a:bodyPr/>
          <a:lstStyle/>
          <a:p>
            <a:fld id="{4B37F4BF-90E3-4A71-90BF-34E72190F558}"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1793376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20.11.2012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38F822E5-3521-4ED2-BCDB-16B417E68D18}" type="datetimeFigureOut">
              <a:rPr lang="ru-RU" smtClean="0">
                <a:solidFill>
                  <a:srgbClr val="04617B">
                    <a:shade val="90000"/>
                  </a:srgbClr>
                </a:solidFill>
              </a:rPr>
              <a:pPr/>
              <a:t>20.11.2012</a:t>
            </a:fld>
            <a:endParaRPr lang="ru-RU">
              <a:solidFill>
                <a:srgbClr val="04617B">
                  <a:shade val="90000"/>
                </a:srgbClr>
              </a:solidFill>
            </a:endParaRPr>
          </a:p>
        </p:txBody>
      </p:sp>
      <p:sp>
        <p:nvSpPr>
          <p:cNvPr id="6" name="Нижний колонтитул 5"/>
          <p:cNvSpPr>
            <a:spLocks noGrp="1"/>
          </p:cNvSpPr>
          <p:nvPr>
            <p:ph type="ftr" sz="quarter" idx="11"/>
          </p:nvPr>
        </p:nvSpPr>
        <p:spPr/>
        <p:txBody>
          <a:bodyPr/>
          <a:lstStyle/>
          <a:p>
            <a:endParaRPr lang="ru-RU">
              <a:solidFill>
                <a:srgbClr val="04617B">
                  <a:shade val="90000"/>
                </a:srgbClr>
              </a:solidFill>
            </a:endParaRPr>
          </a:p>
        </p:txBody>
      </p:sp>
      <p:sp>
        <p:nvSpPr>
          <p:cNvPr id="7" name="Номер слайда 6"/>
          <p:cNvSpPr>
            <a:spLocks noGrp="1"/>
          </p:cNvSpPr>
          <p:nvPr>
            <p:ph type="sldNum" sz="quarter" idx="12"/>
          </p:nvPr>
        </p:nvSpPr>
        <p:spPr>
          <a:xfrm>
            <a:off x="8077200" y="6356350"/>
            <a:ext cx="609600" cy="365125"/>
          </a:xfrm>
        </p:spPr>
        <p:txBody>
          <a:bodyPr/>
          <a:lstStyle/>
          <a:p>
            <a:fld id="{4B37F4BF-90E3-4A71-90BF-34E72190F558}" type="slidenum">
              <a:rPr lang="ru-RU" smtClean="0">
                <a:solidFill>
                  <a:srgbClr val="04617B">
                    <a:shade val="90000"/>
                  </a:srgbClr>
                </a:solidFill>
              </a:rPr>
              <a:pPr/>
              <a:t>‹#›</a:t>
            </a:fld>
            <a:endParaRPr lang="ru-RU">
              <a:solidFill>
                <a:srgbClr val="04617B">
                  <a:shade val="90000"/>
                </a:srgbClr>
              </a:solidFill>
            </a:endParaRP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806368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8F822E5-3521-4ED2-BCDB-16B417E68D18}" type="datetimeFigureOut">
              <a:rPr lang="ru-RU" smtClean="0">
                <a:solidFill>
                  <a:srgbClr val="04617B">
                    <a:shade val="90000"/>
                  </a:srgbClr>
                </a:solidFill>
              </a:rPr>
              <a:pPr/>
              <a:t>20.11.2012</a:t>
            </a:fld>
            <a:endParaRPr lang="ru-RU">
              <a:solidFill>
                <a:srgbClr val="04617B">
                  <a:shade val="90000"/>
                </a:srgbClr>
              </a:solidFill>
            </a:endParaRPr>
          </a:p>
        </p:txBody>
      </p:sp>
      <p:sp>
        <p:nvSpPr>
          <p:cNvPr id="5" name="Нижний колонтитул 4"/>
          <p:cNvSpPr>
            <a:spLocks noGrp="1"/>
          </p:cNvSpPr>
          <p:nvPr>
            <p:ph type="ftr" sz="quarter" idx="11"/>
          </p:nvPr>
        </p:nvSpPr>
        <p:spPr/>
        <p:txBody>
          <a:bodyPr/>
          <a:lstStyle/>
          <a:p>
            <a:endParaRPr lang="ru-RU">
              <a:solidFill>
                <a:srgbClr val="04617B">
                  <a:shade val="90000"/>
                </a:srgbClr>
              </a:solidFill>
            </a:endParaRPr>
          </a:p>
        </p:txBody>
      </p:sp>
      <p:sp>
        <p:nvSpPr>
          <p:cNvPr id="6" name="Номер слайда 5"/>
          <p:cNvSpPr>
            <a:spLocks noGrp="1"/>
          </p:cNvSpPr>
          <p:nvPr>
            <p:ph type="sldNum" sz="quarter" idx="12"/>
          </p:nvPr>
        </p:nvSpPr>
        <p:spPr/>
        <p:txBody>
          <a:bodyPr/>
          <a:lstStyle/>
          <a:p>
            <a:fld id="{4B37F4BF-90E3-4A71-90BF-34E72190F558}"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1170178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8F822E5-3521-4ED2-BCDB-16B417E68D18}" type="datetimeFigureOut">
              <a:rPr lang="ru-RU" smtClean="0">
                <a:solidFill>
                  <a:srgbClr val="04617B">
                    <a:shade val="90000"/>
                  </a:srgbClr>
                </a:solidFill>
              </a:rPr>
              <a:pPr/>
              <a:t>20.11.2012</a:t>
            </a:fld>
            <a:endParaRPr lang="ru-RU">
              <a:solidFill>
                <a:srgbClr val="04617B">
                  <a:shade val="90000"/>
                </a:srgbClr>
              </a:solidFill>
            </a:endParaRPr>
          </a:p>
        </p:txBody>
      </p:sp>
      <p:sp>
        <p:nvSpPr>
          <p:cNvPr id="5" name="Нижний колонтитул 4"/>
          <p:cNvSpPr>
            <a:spLocks noGrp="1"/>
          </p:cNvSpPr>
          <p:nvPr>
            <p:ph type="ftr" sz="quarter" idx="11"/>
          </p:nvPr>
        </p:nvSpPr>
        <p:spPr/>
        <p:txBody>
          <a:bodyPr/>
          <a:lstStyle/>
          <a:p>
            <a:endParaRPr lang="ru-RU">
              <a:solidFill>
                <a:srgbClr val="04617B">
                  <a:shade val="90000"/>
                </a:srgbClr>
              </a:solidFill>
            </a:endParaRPr>
          </a:p>
        </p:txBody>
      </p:sp>
      <p:sp>
        <p:nvSpPr>
          <p:cNvPr id="6" name="Номер слайда 5"/>
          <p:cNvSpPr>
            <a:spLocks noGrp="1"/>
          </p:cNvSpPr>
          <p:nvPr>
            <p:ph type="sldNum" sz="quarter" idx="12"/>
          </p:nvPr>
        </p:nvSpPr>
        <p:spPr/>
        <p:txBody>
          <a:bodyPr/>
          <a:lstStyle/>
          <a:p>
            <a:fld id="{4B37F4BF-90E3-4A71-90BF-34E72190F558}"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286677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ru-RU" smtClean="0"/>
              <a:t>Образец заголовка</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bwMode="white"/>
        <p:txBody>
          <a:bodyPr/>
          <a:lstStyle/>
          <a:p>
            <a:fld id="{94E27C72-BB24-471A-B0F0-E43FA626BD87}" type="datetimeFigureOut">
              <a:rPr lang="ru-RU" smtClean="0">
                <a:solidFill>
                  <a:srgbClr val="9E8E5C">
                    <a:lumMod val="60000"/>
                    <a:lumOff val="40000"/>
                  </a:srgbClr>
                </a:solidFill>
              </a:rPr>
              <a:pPr/>
              <a:t>20.11.2012</a:t>
            </a:fld>
            <a:endParaRPr lang="ru-RU">
              <a:solidFill>
                <a:srgbClr val="9E8E5C">
                  <a:lumMod val="60000"/>
                  <a:lumOff val="40000"/>
                </a:srgbClr>
              </a:solidFill>
            </a:endParaRPr>
          </a:p>
        </p:txBody>
      </p:sp>
      <p:sp>
        <p:nvSpPr>
          <p:cNvPr id="5" name="Footer Placeholder 4"/>
          <p:cNvSpPr>
            <a:spLocks noGrp="1"/>
          </p:cNvSpPr>
          <p:nvPr>
            <p:ph type="ftr" sz="quarter" idx="11"/>
          </p:nvPr>
        </p:nvSpPr>
        <p:spPr bwMode="white"/>
        <p:txBody>
          <a:bodyPr/>
          <a:lstStyle/>
          <a:p>
            <a:endParaRPr lang="ru-RU">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A31BA188-3596-4AE7-BDCF-BA90AC154C57}" type="slidenum">
              <a:rPr lang="ru-RU" smtClean="0">
                <a:solidFill>
                  <a:srgbClr val="9E8E5C">
                    <a:lumMod val="60000"/>
                    <a:lumOff val="40000"/>
                  </a:srgbClr>
                </a:solidFill>
              </a:rPr>
              <a:pPr/>
              <a:t>‹#›</a:t>
            </a:fld>
            <a:endParaRPr lang="ru-RU">
              <a:solidFill>
                <a:srgbClr val="9E8E5C">
                  <a:lumMod val="60000"/>
                  <a:lumOff val="40000"/>
                </a:srgbClr>
              </a:solidFill>
            </a:endParaRPr>
          </a:p>
        </p:txBody>
      </p:sp>
    </p:spTree>
    <p:extLst>
      <p:ext uri="{BB962C8B-B14F-4D97-AF65-F5344CB8AC3E}">
        <p14:creationId xmlns:p14="http://schemas.microsoft.com/office/powerpoint/2010/main" val="3064896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4E27C72-BB24-471A-B0F0-E43FA626BD87}" type="datetimeFigureOut">
              <a:rPr lang="ru-RU" smtClean="0">
                <a:solidFill>
                  <a:srgbClr val="9E8E5C">
                    <a:lumMod val="60000"/>
                    <a:lumOff val="40000"/>
                  </a:srgbClr>
                </a:solidFill>
              </a:rPr>
              <a:pPr/>
              <a:t>20.11.2012</a:t>
            </a:fld>
            <a:endParaRPr lang="ru-RU">
              <a:solidFill>
                <a:srgbClr val="9E8E5C">
                  <a:lumMod val="60000"/>
                  <a:lumOff val="40000"/>
                </a:srgbClr>
              </a:solidFill>
            </a:endParaRPr>
          </a:p>
        </p:txBody>
      </p:sp>
      <p:sp>
        <p:nvSpPr>
          <p:cNvPr id="5" name="Footer Placeholder 4"/>
          <p:cNvSpPr>
            <a:spLocks noGrp="1"/>
          </p:cNvSpPr>
          <p:nvPr>
            <p:ph type="ftr" sz="quarter" idx="11"/>
          </p:nvPr>
        </p:nvSpPr>
        <p:spPr/>
        <p:txBody>
          <a:bodyPr/>
          <a:lstStyle/>
          <a:p>
            <a:endParaRPr lang="ru-RU">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A31BA188-3596-4AE7-BDCF-BA90AC154C57}" type="slidenum">
              <a:rPr lang="ru-RU" smtClean="0">
                <a:solidFill>
                  <a:srgbClr val="9E8E5C">
                    <a:lumMod val="60000"/>
                    <a:lumOff val="40000"/>
                  </a:srgbClr>
                </a:solidFill>
              </a:rPr>
              <a:pPr/>
              <a:t>‹#›</a:t>
            </a:fld>
            <a:endParaRPr lang="ru-RU">
              <a:solidFill>
                <a:srgbClr val="9E8E5C">
                  <a:lumMod val="60000"/>
                  <a:lumOff val="40000"/>
                </a:srgbClr>
              </a:solidFill>
            </a:endParaRPr>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val="1764539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E27C72-BB24-471A-B0F0-E43FA626BD87}" type="datetimeFigureOut">
              <a:rPr lang="ru-RU" smtClean="0">
                <a:solidFill>
                  <a:srgbClr val="9E8E5C">
                    <a:lumMod val="60000"/>
                    <a:lumOff val="40000"/>
                  </a:srgbClr>
                </a:solidFill>
              </a:rPr>
              <a:pPr/>
              <a:t>20.11.2012</a:t>
            </a:fld>
            <a:endParaRPr lang="ru-RU">
              <a:solidFill>
                <a:srgbClr val="9E8E5C">
                  <a:lumMod val="60000"/>
                  <a:lumOff val="40000"/>
                </a:srgbClr>
              </a:solidFill>
            </a:endParaRPr>
          </a:p>
        </p:txBody>
      </p:sp>
      <p:sp>
        <p:nvSpPr>
          <p:cNvPr id="5" name="Footer Placeholder 4"/>
          <p:cNvSpPr>
            <a:spLocks noGrp="1"/>
          </p:cNvSpPr>
          <p:nvPr>
            <p:ph type="ftr" sz="quarter" idx="11"/>
          </p:nvPr>
        </p:nvSpPr>
        <p:spPr/>
        <p:txBody>
          <a:bodyPr/>
          <a:lstStyle/>
          <a:p>
            <a:endParaRPr lang="ru-RU">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A31BA188-3596-4AE7-BDCF-BA90AC154C57}" type="slidenum">
              <a:rPr lang="ru-RU" smtClean="0">
                <a:solidFill>
                  <a:srgbClr val="9E8E5C">
                    <a:lumMod val="60000"/>
                    <a:lumOff val="40000"/>
                  </a:srgbClr>
                </a:solidFill>
              </a:rPr>
              <a:pPr/>
              <a:t>‹#›</a:t>
            </a:fld>
            <a:endParaRPr lang="ru-RU">
              <a:solidFill>
                <a:srgbClr val="9E8E5C">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extLst>
      <p:ext uri="{BB962C8B-B14F-4D97-AF65-F5344CB8AC3E}">
        <p14:creationId xmlns:p14="http://schemas.microsoft.com/office/powerpoint/2010/main" val="1729728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94E27C72-BB24-471A-B0F0-E43FA626BD87}" type="datetimeFigureOut">
              <a:rPr lang="ru-RU" smtClean="0">
                <a:solidFill>
                  <a:srgbClr val="9E8E5C">
                    <a:lumMod val="60000"/>
                    <a:lumOff val="40000"/>
                  </a:srgbClr>
                </a:solidFill>
              </a:rPr>
              <a:pPr/>
              <a:t>20.11.2012</a:t>
            </a:fld>
            <a:endParaRPr lang="ru-RU">
              <a:solidFill>
                <a:srgbClr val="9E8E5C">
                  <a:lumMod val="60000"/>
                  <a:lumOff val="40000"/>
                </a:srgbClr>
              </a:solidFill>
            </a:endParaRPr>
          </a:p>
        </p:txBody>
      </p:sp>
      <p:sp>
        <p:nvSpPr>
          <p:cNvPr id="6" name="Footer Placeholder 5"/>
          <p:cNvSpPr>
            <a:spLocks noGrp="1"/>
          </p:cNvSpPr>
          <p:nvPr>
            <p:ph type="ftr" sz="quarter" idx="11"/>
          </p:nvPr>
        </p:nvSpPr>
        <p:spPr/>
        <p:txBody>
          <a:bodyPr/>
          <a:lstStyle/>
          <a:p>
            <a:endParaRPr lang="ru-RU">
              <a:solidFill>
                <a:srgbClr val="9E8E5C">
                  <a:lumMod val="60000"/>
                  <a:lumOff val="40000"/>
                </a:srgbClr>
              </a:solidFill>
            </a:endParaRPr>
          </a:p>
        </p:txBody>
      </p:sp>
      <p:sp>
        <p:nvSpPr>
          <p:cNvPr id="7" name="Slide Number Placeholder 6"/>
          <p:cNvSpPr>
            <a:spLocks noGrp="1"/>
          </p:cNvSpPr>
          <p:nvPr>
            <p:ph type="sldNum" sz="quarter" idx="12"/>
          </p:nvPr>
        </p:nvSpPr>
        <p:spPr/>
        <p:txBody>
          <a:bodyPr/>
          <a:lstStyle/>
          <a:p>
            <a:fld id="{A31BA188-3596-4AE7-BDCF-BA90AC154C57}" type="slidenum">
              <a:rPr lang="ru-RU" smtClean="0">
                <a:solidFill>
                  <a:srgbClr val="9E8E5C">
                    <a:lumMod val="60000"/>
                    <a:lumOff val="40000"/>
                  </a:srgbClr>
                </a:solidFill>
              </a:rPr>
              <a:pPr/>
              <a:t>‹#›</a:t>
            </a:fld>
            <a:endParaRPr lang="ru-RU">
              <a:solidFill>
                <a:srgbClr val="9E8E5C">
                  <a:lumMod val="60000"/>
                  <a:lumOff val="40000"/>
                </a:srgbClr>
              </a:solidFill>
            </a:endParaRPr>
          </a:p>
        </p:txBody>
      </p:sp>
      <p:sp>
        <p:nvSpPr>
          <p:cNvPr id="12" name="Content Placeholder 11"/>
          <p:cNvSpPr>
            <a:spLocks noGrp="1"/>
          </p:cNvSpPr>
          <p:nvPr>
            <p:ph sz="quarter" idx="14"/>
          </p:nvPr>
        </p:nvSpPr>
        <p:spPr>
          <a:xfrm>
            <a:off x="4648200" y="2438400"/>
            <a:ext cx="3124200" cy="3124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val="2966854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94E27C72-BB24-471A-B0F0-E43FA626BD87}" type="datetimeFigureOut">
              <a:rPr lang="ru-RU" smtClean="0">
                <a:solidFill>
                  <a:srgbClr val="9E8E5C">
                    <a:lumMod val="60000"/>
                    <a:lumOff val="40000"/>
                  </a:srgbClr>
                </a:solidFill>
              </a:rPr>
              <a:pPr/>
              <a:t>20.11.2012</a:t>
            </a:fld>
            <a:endParaRPr lang="ru-RU">
              <a:solidFill>
                <a:srgbClr val="9E8E5C">
                  <a:lumMod val="60000"/>
                  <a:lumOff val="40000"/>
                </a:srgbClr>
              </a:solidFill>
            </a:endParaRPr>
          </a:p>
        </p:txBody>
      </p:sp>
      <p:sp>
        <p:nvSpPr>
          <p:cNvPr id="8" name="Footer Placeholder 7"/>
          <p:cNvSpPr>
            <a:spLocks noGrp="1"/>
          </p:cNvSpPr>
          <p:nvPr>
            <p:ph type="ftr" sz="quarter" idx="11"/>
          </p:nvPr>
        </p:nvSpPr>
        <p:spPr/>
        <p:txBody>
          <a:bodyPr/>
          <a:lstStyle/>
          <a:p>
            <a:endParaRPr lang="ru-RU">
              <a:solidFill>
                <a:srgbClr val="9E8E5C">
                  <a:lumMod val="60000"/>
                  <a:lumOff val="40000"/>
                </a:srgbClr>
              </a:solidFill>
            </a:endParaRPr>
          </a:p>
        </p:txBody>
      </p:sp>
      <p:sp>
        <p:nvSpPr>
          <p:cNvPr id="9" name="Slide Number Placeholder 8"/>
          <p:cNvSpPr>
            <a:spLocks noGrp="1"/>
          </p:cNvSpPr>
          <p:nvPr>
            <p:ph type="sldNum" sz="quarter" idx="12"/>
          </p:nvPr>
        </p:nvSpPr>
        <p:spPr/>
        <p:txBody>
          <a:bodyPr/>
          <a:lstStyle/>
          <a:p>
            <a:fld id="{A31BA188-3596-4AE7-BDCF-BA90AC154C57}" type="slidenum">
              <a:rPr lang="ru-RU" smtClean="0">
                <a:solidFill>
                  <a:srgbClr val="9E8E5C">
                    <a:lumMod val="60000"/>
                    <a:lumOff val="40000"/>
                  </a:srgbClr>
                </a:solidFill>
              </a:rPr>
              <a:pPr/>
              <a:t>‹#›</a:t>
            </a:fld>
            <a:endParaRPr lang="ru-RU">
              <a:solidFill>
                <a:srgbClr val="9E8E5C">
                  <a:lumMod val="60000"/>
                  <a:lumOff val="40000"/>
                </a:srgbClr>
              </a:solidFill>
            </a:endParaRPr>
          </a:p>
        </p:txBody>
      </p:sp>
    </p:spTree>
    <p:extLst>
      <p:ext uri="{BB962C8B-B14F-4D97-AF65-F5344CB8AC3E}">
        <p14:creationId xmlns:p14="http://schemas.microsoft.com/office/powerpoint/2010/main" val="3348980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94E27C72-BB24-471A-B0F0-E43FA626BD87}" type="datetimeFigureOut">
              <a:rPr lang="ru-RU" smtClean="0">
                <a:solidFill>
                  <a:srgbClr val="9E8E5C">
                    <a:lumMod val="60000"/>
                    <a:lumOff val="40000"/>
                  </a:srgbClr>
                </a:solidFill>
              </a:rPr>
              <a:pPr/>
              <a:t>20.11.2012</a:t>
            </a:fld>
            <a:endParaRPr lang="ru-RU">
              <a:solidFill>
                <a:srgbClr val="9E8E5C">
                  <a:lumMod val="60000"/>
                  <a:lumOff val="40000"/>
                </a:srgbClr>
              </a:solidFill>
            </a:endParaRPr>
          </a:p>
        </p:txBody>
      </p:sp>
      <p:sp>
        <p:nvSpPr>
          <p:cNvPr id="4" name="Footer Placeholder 3"/>
          <p:cNvSpPr>
            <a:spLocks noGrp="1"/>
          </p:cNvSpPr>
          <p:nvPr>
            <p:ph type="ftr" sz="quarter" idx="11"/>
          </p:nvPr>
        </p:nvSpPr>
        <p:spPr/>
        <p:txBody>
          <a:bodyPr/>
          <a:lstStyle/>
          <a:p>
            <a:endParaRPr lang="ru-RU">
              <a:solidFill>
                <a:srgbClr val="9E8E5C">
                  <a:lumMod val="60000"/>
                  <a:lumOff val="40000"/>
                </a:srgbClr>
              </a:solidFill>
            </a:endParaRPr>
          </a:p>
        </p:txBody>
      </p:sp>
      <p:sp>
        <p:nvSpPr>
          <p:cNvPr id="5" name="Slide Number Placeholder 4"/>
          <p:cNvSpPr>
            <a:spLocks noGrp="1"/>
          </p:cNvSpPr>
          <p:nvPr>
            <p:ph type="sldNum" sz="quarter" idx="12"/>
          </p:nvPr>
        </p:nvSpPr>
        <p:spPr/>
        <p:txBody>
          <a:bodyPr/>
          <a:lstStyle/>
          <a:p>
            <a:fld id="{A31BA188-3596-4AE7-BDCF-BA90AC154C57}" type="slidenum">
              <a:rPr lang="ru-RU" smtClean="0">
                <a:solidFill>
                  <a:srgbClr val="9E8E5C">
                    <a:lumMod val="60000"/>
                    <a:lumOff val="40000"/>
                  </a:srgbClr>
                </a:solidFill>
              </a:rPr>
              <a:pPr/>
              <a:t>‹#›</a:t>
            </a:fld>
            <a:endParaRPr lang="ru-RU">
              <a:solidFill>
                <a:srgbClr val="9E8E5C">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val="784514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4E27C72-BB24-471A-B0F0-E43FA626BD87}" type="datetimeFigureOut">
              <a:rPr lang="ru-RU" smtClean="0">
                <a:solidFill>
                  <a:srgbClr val="9E8E5C">
                    <a:lumMod val="60000"/>
                    <a:lumOff val="40000"/>
                  </a:srgbClr>
                </a:solidFill>
              </a:rPr>
              <a:pPr/>
              <a:t>20.11.2012</a:t>
            </a:fld>
            <a:endParaRPr lang="ru-RU">
              <a:solidFill>
                <a:srgbClr val="9E8E5C">
                  <a:lumMod val="60000"/>
                  <a:lumOff val="40000"/>
                </a:srgbClr>
              </a:solidFill>
            </a:endParaRPr>
          </a:p>
        </p:txBody>
      </p:sp>
      <p:sp>
        <p:nvSpPr>
          <p:cNvPr id="6" name="Footer Placeholder 5"/>
          <p:cNvSpPr>
            <a:spLocks noGrp="1"/>
          </p:cNvSpPr>
          <p:nvPr>
            <p:ph type="ftr" sz="quarter" idx="11"/>
          </p:nvPr>
        </p:nvSpPr>
        <p:spPr/>
        <p:txBody>
          <a:bodyPr/>
          <a:lstStyle/>
          <a:p>
            <a:endParaRPr lang="ru-RU">
              <a:solidFill>
                <a:srgbClr val="9E8E5C">
                  <a:lumMod val="60000"/>
                  <a:lumOff val="40000"/>
                </a:srgbClr>
              </a:solidFill>
            </a:endParaRPr>
          </a:p>
        </p:txBody>
      </p:sp>
      <p:sp>
        <p:nvSpPr>
          <p:cNvPr id="7" name="Slide Number Placeholder 6"/>
          <p:cNvSpPr>
            <a:spLocks noGrp="1"/>
          </p:cNvSpPr>
          <p:nvPr>
            <p:ph type="sldNum" sz="quarter" idx="12"/>
          </p:nvPr>
        </p:nvSpPr>
        <p:spPr/>
        <p:txBody>
          <a:bodyPr/>
          <a:lstStyle/>
          <a:p>
            <a:fld id="{A31BA188-3596-4AE7-BDCF-BA90AC154C57}" type="slidenum">
              <a:rPr lang="ru-RU" smtClean="0">
                <a:solidFill>
                  <a:srgbClr val="9E8E5C">
                    <a:lumMod val="60000"/>
                    <a:lumOff val="40000"/>
                  </a:srgbClr>
                </a:solidFill>
              </a:rPr>
              <a:pPr/>
              <a:t>‹#›</a:t>
            </a:fld>
            <a:endParaRPr lang="ru-RU">
              <a:solidFill>
                <a:srgbClr val="9E8E5C">
                  <a:lumMod val="60000"/>
                  <a:lumOff val="40000"/>
                </a:srgbClr>
              </a:solidFill>
            </a:endParaRPr>
          </a:p>
        </p:txBody>
      </p:sp>
    </p:spTree>
    <p:extLst>
      <p:ext uri="{BB962C8B-B14F-4D97-AF65-F5344CB8AC3E}">
        <p14:creationId xmlns:p14="http://schemas.microsoft.com/office/powerpoint/2010/main" val="345080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20.11.2012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ru-RU" smtClean="0"/>
              <a:t>Образец заголовка</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4E27C72-BB24-471A-B0F0-E43FA626BD87}" type="datetimeFigureOut">
              <a:rPr lang="ru-RU" smtClean="0">
                <a:solidFill>
                  <a:srgbClr val="9E8E5C">
                    <a:lumMod val="60000"/>
                    <a:lumOff val="40000"/>
                  </a:srgbClr>
                </a:solidFill>
              </a:rPr>
              <a:pPr/>
              <a:t>20.11.2012</a:t>
            </a:fld>
            <a:endParaRPr lang="ru-RU">
              <a:solidFill>
                <a:srgbClr val="9E8E5C">
                  <a:lumMod val="60000"/>
                  <a:lumOff val="40000"/>
                </a:srgbClr>
              </a:solidFill>
            </a:endParaRPr>
          </a:p>
        </p:txBody>
      </p:sp>
      <p:sp>
        <p:nvSpPr>
          <p:cNvPr id="6" name="Footer Placeholder 5"/>
          <p:cNvSpPr>
            <a:spLocks noGrp="1"/>
          </p:cNvSpPr>
          <p:nvPr>
            <p:ph type="ftr" sz="quarter" idx="11"/>
          </p:nvPr>
        </p:nvSpPr>
        <p:spPr/>
        <p:txBody>
          <a:bodyPr/>
          <a:lstStyle/>
          <a:p>
            <a:endParaRPr lang="ru-RU">
              <a:solidFill>
                <a:srgbClr val="9E8E5C">
                  <a:lumMod val="60000"/>
                  <a:lumOff val="40000"/>
                </a:srgbClr>
              </a:solidFill>
            </a:endParaRPr>
          </a:p>
        </p:txBody>
      </p:sp>
      <p:sp>
        <p:nvSpPr>
          <p:cNvPr id="7" name="Slide Number Placeholder 6"/>
          <p:cNvSpPr>
            <a:spLocks noGrp="1"/>
          </p:cNvSpPr>
          <p:nvPr>
            <p:ph type="sldNum" sz="quarter" idx="12"/>
          </p:nvPr>
        </p:nvSpPr>
        <p:spPr/>
        <p:txBody>
          <a:bodyPr/>
          <a:lstStyle/>
          <a:p>
            <a:fld id="{A31BA188-3596-4AE7-BDCF-BA90AC154C57}" type="slidenum">
              <a:rPr lang="ru-RU" smtClean="0">
                <a:solidFill>
                  <a:srgbClr val="9E8E5C">
                    <a:lumMod val="60000"/>
                    <a:lumOff val="40000"/>
                  </a:srgbClr>
                </a:solidFill>
              </a:rPr>
              <a:pPr/>
              <a:t>‹#›</a:t>
            </a:fld>
            <a:endParaRPr lang="ru-RU">
              <a:solidFill>
                <a:srgbClr val="9E8E5C">
                  <a:lumMod val="60000"/>
                  <a:lumOff val="40000"/>
                </a:srgbClr>
              </a:solidFill>
            </a:endParaRPr>
          </a:p>
        </p:txBody>
      </p:sp>
      <p:sp>
        <p:nvSpPr>
          <p:cNvPr id="9" name="Content Placeholder 8"/>
          <p:cNvSpPr>
            <a:spLocks noGrp="1"/>
          </p:cNvSpPr>
          <p:nvPr>
            <p:ph sz="quarter" idx="13"/>
          </p:nvPr>
        </p:nvSpPr>
        <p:spPr>
          <a:xfrm>
            <a:off x="1371600" y="1676400"/>
            <a:ext cx="3276600" cy="3505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2196130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ru-RU" smtClean="0"/>
              <a:t>Образец заголовка</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4E27C72-BB24-471A-B0F0-E43FA626BD87}" type="datetimeFigureOut">
              <a:rPr lang="ru-RU" smtClean="0">
                <a:solidFill>
                  <a:srgbClr val="9E8E5C">
                    <a:lumMod val="60000"/>
                    <a:lumOff val="40000"/>
                  </a:srgbClr>
                </a:solidFill>
              </a:rPr>
              <a:pPr/>
              <a:t>20.11.2012</a:t>
            </a:fld>
            <a:endParaRPr lang="ru-RU">
              <a:solidFill>
                <a:srgbClr val="9E8E5C">
                  <a:lumMod val="60000"/>
                  <a:lumOff val="40000"/>
                </a:srgbClr>
              </a:solidFill>
            </a:endParaRPr>
          </a:p>
        </p:txBody>
      </p:sp>
      <p:sp>
        <p:nvSpPr>
          <p:cNvPr id="6" name="Footer Placeholder 5"/>
          <p:cNvSpPr>
            <a:spLocks noGrp="1"/>
          </p:cNvSpPr>
          <p:nvPr>
            <p:ph type="ftr" sz="quarter" idx="11"/>
          </p:nvPr>
        </p:nvSpPr>
        <p:spPr/>
        <p:txBody>
          <a:bodyPr/>
          <a:lstStyle/>
          <a:p>
            <a:endParaRPr lang="ru-RU">
              <a:solidFill>
                <a:srgbClr val="9E8E5C">
                  <a:lumMod val="60000"/>
                  <a:lumOff val="40000"/>
                </a:srgbClr>
              </a:solidFill>
            </a:endParaRPr>
          </a:p>
        </p:txBody>
      </p:sp>
      <p:sp>
        <p:nvSpPr>
          <p:cNvPr id="7" name="Slide Number Placeholder 6"/>
          <p:cNvSpPr>
            <a:spLocks noGrp="1"/>
          </p:cNvSpPr>
          <p:nvPr>
            <p:ph type="sldNum" sz="quarter" idx="12"/>
          </p:nvPr>
        </p:nvSpPr>
        <p:spPr/>
        <p:txBody>
          <a:bodyPr/>
          <a:lstStyle/>
          <a:p>
            <a:fld id="{A31BA188-3596-4AE7-BDCF-BA90AC154C57}" type="slidenum">
              <a:rPr lang="ru-RU" smtClean="0">
                <a:solidFill>
                  <a:srgbClr val="9E8E5C">
                    <a:lumMod val="60000"/>
                    <a:lumOff val="40000"/>
                  </a:srgbClr>
                </a:solidFill>
              </a:rPr>
              <a:pPr/>
              <a:t>‹#›</a:t>
            </a:fld>
            <a:endParaRPr lang="ru-RU">
              <a:solidFill>
                <a:srgbClr val="9E8E5C">
                  <a:lumMod val="60000"/>
                  <a:lumOff val="40000"/>
                </a:srgbClr>
              </a:solidFill>
            </a:endParaRPr>
          </a:p>
        </p:txBody>
      </p:sp>
    </p:spTree>
    <p:extLst>
      <p:ext uri="{BB962C8B-B14F-4D97-AF65-F5344CB8AC3E}">
        <p14:creationId xmlns:p14="http://schemas.microsoft.com/office/powerpoint/2010/main" val="935164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4E27C72-BB24-471A-B0F0-E43FA626BD87}" type="datetimeFigureOut">
              <a:rPr lang="ru-RU" smtClean="0">
                <a:solidFill>
                  <a:srgbClr val="9E8E5C">
                    <a:lumMod val="60000"/>
                    <a:lumOff val="40000"/>
                  </a:srgbClr>
                </a:solidFill>
              </a:rPr>
              <a:pPr/>
              <a:t>20.11.2012</a:t>
            </a:fld>
            <a:endParaRPr lang="ru-RU">
              <a:solidFill>
                <a:srgbClr val="9E8E5C">
                  <a:lumMod val="60000"/>
                  <a:lumOff val="40000"/>
                </a:srgbClr>
              </a:solidFill>
            </a:endParaRPr>
          </a:p>
        </p:txBody>
      </p:sp>
      <p:sp>
        <p:nvSpPr>
          <p:cNvPr id="5" name="Footer Placeholder 4"/>
          <p:cNvSpPr>
            <a:spLocks noGrp="1"/>
          </p:cNvSpPr>
          <p:nvPr>
            <p:ph type="ftr" sz="quarter" idx="11"/>
          </p:nvPr>
        </p:nvSpPr>
        <p:spPr/>
        <p:txBody>
          <a:bodyPr/>
          <a:lstStyle/>
          <a:p>
            <a:endParaRPr lang="ru-RU">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A31BA188-3596-4AE7-BDCF-BA90AC154C57}" type="slidenum">
              <a:rPr lang="ru-RU" smtClean="0">
                <a:solidFill>
                  <a:srgbClr val="9E8E5C">
                    <a:lumMod val="60000"/>
                    <a:lumOff val="40000"/>
                  </a:srgbClr>
                </a:solidFill>
              </a:rPr>
              <a:pPr/>
              <a:t>‹#›</a:t>
            </a:fld>
            <a:endParaRPr lang="ru-RU">
              <a:solidFill>
                <a:srgbClr val="9E8E5C">
                  <a:lumMod val="60000"/>
                  <a:lumOff val="40000"/>
                </a:srgbClr>
              </a:solidFill>
            </a:endParaRPr>
          </a:p>
        </p:txBody>
      </p:sp>
    </p:spTree>
    <p:extLst>
      <p:ext uri="{BB962C8B-B14F-4D97-AF65-F5344CB8AC3E}">
        <p14:creationId xmlns:p14="http://schemas.microsoft.com/office/powerpoint/2010/main" val="979411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4E27C72-BB24-471A-B0F0-E43FA626BD87}" type="datetimeFigureOut">
              <a:rPr lang="ru-RU" smtClean="0">
                <a:solidFill>
                  <a:srgbClr val="9E8E5C">
                    <a:lumMod val="60000"/>
                    <a:lumOff val="40000"/>
                  </a:srgbClr>
                </a:solidFill>
              </a:rPr>
              <a:pPr/>
              <a:t>20.11.2012</a:t>
            </a:fld>
            <a:endParaRPr lang="ru-RU">
              <a:solidFill>
                <a:srgbClr val="9E8E5C">
                  <a:lumMod val="60000"/>
                  <a:lumOff val="40000"/>
                </a:srgbClr>
              </a:solidFill>
            </a:endParaRPr>
          </a:p>
        </p:txBody>
      </p:sp>
      <p:sp>
        <p:nvSpPr>
          <p:cNvPr id="5" name="Footer Placeholder 4"/>
          <p:cNvSpPr>
            <a:spLocks noGrp="1"/>
          </p:cNvSpPr>
          <p:nvPr>
            <p:ph type="ftr" sz="quarter" idx="11"/>
          </p:nvPr>
        </p:nvSpPr>
        <p:spPr/>
        <p:txBody>
          <a:bodyPr/>
          <a:lstStyle/>
          <a:p>
            <a:endParaRPr lang="ru-RU">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A31BA188-3596-4AE7-BDCF-BA90AC154C57}" type="slidenum">
              <a:rPr lang="ru-RU" smtClean="0">
                <a:solidFill>
                  <a:srgbClr val="9E8E5C">
                    <a:lumMod val="60000"/>
                    <a:lumOff val="40000"/>
                  </a:srgbClr>
                </a:solidFill>
              </a:rPr>
              <a:pPr/>
              <a:t>‹#›</a:t>
            </a:fld>
            <a:endParaRPr lang="ru-RU">
              <a:solidFill>
                <a:srgbClr val="9E8E5C">
                  <a:lumMod val="60000"/>
                  <a:lumOff val="40000"/>
                </a:srgbClr>
              </a:solidFill>
            </a:endParaRPr>
          </a:p>
        </p:txBody>
      </p:sp>
    </p:spTree>
    <p:extLst>
      <p:ext uri="{BB962C8B-B14F-4D97-AF65-F5344CB8AC3E}">
        <p14:creationId xmlns:p14="http://schemas.microsoft.com/office/powerpoint/2010/main" val="25953510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1767930C-87EF-4782-8E27-B70BBF445859}" type="datetimeFigureOut">
              <a:rPr lang="ru-RU" smtClean="0">
                <a:solidFill>
                  <a:srgbClr val="AD0101">
                    <a:shade val="75000"/>
                  </a:srgbClr>
                </a:solidFill>
              </a:rPr>
              <a:pPr/>
              <a:t>20.11.2012</a:t>
            </a:fld>
            <a:endParaRPr lang="ru-RU">
              <a:solidFill>
                <a:srgbClr val="AD0101">
                  <a:shade val="75000"/>
                </a:srgbClr>
              </a:solidFill>
            </a:endParaRPr>
          </a:p>
        </p:txBody>
      </p:sp>
      <p:sp>
        <p:nvSpPr>
          <p:cNvPr id="2" name="Нижний колонтитул 1"/>
          <p:cNvSpPr>
            <a:spLocks noGrp="1"/>
          </p:cNvSpPr>
          <p:nvPr>
            <p:ph type="ftr" sz="quarter" idx="11"/>
          </p:nvPr>
        </p:nvSpPr>
        <p:spPr/>
        <p:txBody>
          <a:bodyPr/>
          <a:lstStyle/>
          <a:p>
            <a:endParaRPr lang="ru-RU">
              <a:solidFill>
                <a:srgbClr val="AD0101">
                  <a:shade val="75000"/>
                </a:srgbClr>
              </a:solidFill>
            </a:endParaRPr>
          </a:p>
        </p:txBody>
      </p:sp>
      <p:sp>
        <p:nvSpPr>
          <p:cNvPr id="15" name="Номер слайда 14"/>
          <p:cNvSpPr>
            <a:spLocks noGrp="1"/>
          </p:cNvSpPr>
          <p:nvPr>
            <p:ph type="sldNum" sz="quarter" idx="12"/>
          </p:nvPr>
        </p:nvSpPr>
        <p:spPr>
          <a:xfrm>
            <a:off x="8229600" y="6473952"/>
            <a:ext cx="758952" cy="246888"/>
          </a:xfrm>
        </p:spPr>
        <p:txBody>
          <a:bodyPr/>
          <a:lstStyle/>
          <a:p>
            <a:fld id="{89724E3D-43E7-482F-9039-A8749A5A3FE6}" type="slidenum">
              <a:rPr lang="ru-RU" smtClean="0">
                <a:solidFill>
                  <a:srgbClr val="AD0101">
                    <a:shade val="75000"/>
                  </a:srgbClr>
                </a:solidFill>
              </a:rPr>
              <a:pPr/>
              <a:t>‹#›</a:t>
            </a:fld>
            <a:endParaRPr lang="ru-RU">
              <a:solidFill>
                <a:srgbClr val="AD0101">
                  <a:shade val="75000"/>
                </a:srgbClr>
              </a:solidFill>
            </a:endParaRPr>
          </a:p>
        </p:txBody>
      </p:sp>
    </p:spTree>
    <p:extLst>
      <p:ext uri="{BB962C8B-B14F-4D97-AF65-F5344CB8AC3E}">
        <p14:creationId xmlns:p14="http://schemas.microsoft.com/office/powerpoint/2010/main" val="3552308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1767930C-87EF-4782-8E27-B70BBF445859}" type="datetimeFigureOut">
              <a:rPr lang="ru-RU" smtClean="0">
                <a:solidFill>
                  <a:srgbClr val="AD0101">
                    <a:shade val="75000"/>
                  </a:srgbClr>
                </a:solidFill>
              </a:rPr>
              <a:pPr/>
              <a:t>20.11.2012</a:t>
            </a:fld>
            <a:endParaRPr lang="ru-RU">
              <a:solidFill>
                <a:srgbClr val="AD0101">
                  <a:shade val="75000"/>
                </a:srgbClr>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solidFill>
                <a:srgbClr val="AD0101">
                  <a:shade val="75000"/>
                </a:srgbClr>
              </a:solidFill>
            </a:endParaRPr>
          </a:p>
        </p:txBody>
      </p:sp>
      <p:sp>
        <p:nvSpPr>
          <p:cNvPr id="16" name="Номер слайда 15"/>
          <p:cNvSpPr>
            <a:spLocks noGrp="1"/>
          </p:cNvSpPr>
          <p:nvPr>
            <p:ph type="sldNum" sz="quarter" idx="12"/>
          </p:nvPr>
        </p:nvSpPr>
        <p:spPr>
          <a:xfrm>
            <a:off x="8229600" y="6473952"/>
            <a:ext cx="758952" cy="246888"/>
          </a:xfrm>
        </p:spPr>
        <p:txBody>
          <a:bodyPr/>
          <a:lstStyle/>
          <a:p>
            <a:fld id="{89724E3D-43E7-482F-9039-A8749A5A3FE6}" type="slidenum">
              <a:rPr lang="ru-RU" smtClean="0">
                <a:solidFill>
                  <a:srgbClr val="AD0101">
                    <a:shade val="75000"/>
                  </a:srgbClr>
                </a:solidFill>
              </a:rPr>
              <a:pPr/>
              <a:t>‹#›</a:t>
            </a:fld>
            <a:endParaRPr lang="ru-RU">
              <a:solidFill>
                <a:srgbClr val="AD0101">
                  <a:shade val="75000"/>
                </a:srgbClr>
              </a:solidFill>
            </a:endParaRPr>
          </a:p>
        </p:txBody>
      </p:sp>
    </p:spTree>
    <p:extLst>
      <p:ext uri="{BB962C8B-B14F-4D97-AF65-F5344CB8AC3E}">
        <p14:creationId xmlns:p14="http://schemas.microsoft.com/office/powerpoint/2010/main" val="29662963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1767930C-87EF-4782-8E27-B70BBF445859}" type="datetimeFigureOut">
              <a:rPr lang="ru-RU" smtClean="0">
                <a:solidFill>
                  <a:srgbClr val="AD0101">
                    <a:shade val="75000"/>
                  </a:srgbClr>
                </a:solidFill>
              </a:rPr>
              <a:pPr/>
              <a:t>20.11.2012</a:t>
            </a:fld>
            <a:endParaRPr lang="ru-RU">
              <a:solidFill>
                <a:srgbClr val="AD0101">
                  <a:shade val="75000"/>
                </a:srgbClr>
              </a:solidFill>
            </a:endParaRPr>
          </a:p>
        </p:txBody>
      </p:sp>
      <p:sp>
        <p:nvSpPr>
          <p:cNvPr id="11" name="Нижний колонтитул 10"/>
          <p:cNvSpPr>
            <a:spLocks noGrp="1"/>
          </p:cNvSpPr>
          <p:nvPr>
            <p:ph type="ftr" sz="quarter" idx="11"/>
          </p:nvPr>
        </p:nvSpPr>
        <p:spPr/>
        <p:txBody>
          <a:bodyPr/>
          <a:lstStyle/>
          <a:p>
            <a:endParaRPr lang="ru-RU">
              <a:solidFill>
                <a:srgbClr val="AD0101">
                  <a:shade val="75000"/>
                </a:srgbClr>
              </a:solidFill>
            </a:endParaRPr>
          </a:p>
        </p:txBody>
      </p:sp>
      <p:sp>
        <p:nvSpPr>
          <p:cNvPr id="16" name="Номер слайда 15"/>
          <p:cNvSpPr>
            <a:spLocks noGrp="1"/>
          </p:cNvSpPr>
          <p:nvPr>
            <p:ph type="sldNum" sz="quarter" idx="12"/>
          </p:nvPr>
        </p:nvSpPr>
        <p:spPr/>
        <p:txBody>
          <a:bodyPr/>
          <a:lstStyle/>
          <a:p>
            <a:fld id="{89724E3D-43E7-482F-9039-A8749A5A3FE6}" type="slidenum">
              <a:rPr lang="ru-RU" smtClean="0">
                <a:solidFill>
                  <a:srgbClr val="AD0101">
                    <a:shade val="75000"/>
                  </a:srgbClr>
                </a:solidFill>
              </a:rPr>
              <a:pPr/>
              <a:t>‹#›</a:t>
            </a:fld>
            <a:endParaRPr lang="ru-RU">
              <a:solidFill>
                <a:srgbClr val="AD0101">
                  <a:shade val="75000"/>
                </a:srgbClr>
              </a:solidFill>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extLst>
      <p:ext uri="{BB962C8B-B14F-4D97-AF65-F5344CB8AC3E}">
        <p14:creationId xmlns:p14="http://schemas.microsoft.com/office/powerpoint/2010/main" val="3466499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1767930C-87EF-4782-8E27-B70BBF445859}" type="datetimeFigureOut">
              <a:rPr lang="ru-RU" smtClean="0">
                <a:solidFill>
                  <a:srgbClr val="AD0101">
                    <a:shade val="75000"/>
                  </a:srgbClr>
                </a:solidFill>
              </a:rPr>
              <a:pPr/>
              <a:t>20.11.2012</a:t>
            </a:fld>
            <a:endParaRPr lang="ru-RU">
              <a:solidFill>
                <a:srgbClr val="AD0101">
                  <a:shade val="75000"/>
                </a:srgbClr>
              </a:solidFill>
            </a:endParaRPr>
          </a:p>
        </p:txBody>
      </p:sp>
      <p:sp>
        <p:nvSpPr>
          <p:cNvPr id="10" name="Нижний колонтитул 9"/>
          <p:cNvSpPr>
            <a:spLocks noGrp="1"/>
          </p:cNvSpPr>
          <p:nvPr>
            <p:ph type="ftr" sz="quarter" idx="11"/>
          </p:nvPr>
        </p:nvSpPr>
        <p:spPr/>
        <p:txBody>
          <a:bodyPr/>
          <a:lstStyle/>
          <a:p>
            <a:endParaRPr lang="ru-RU">
              <a:solidFill>
                <a:srgbClr val="AD0101">
                  <a:shade val="75000"/>
                </a:srgbClr>
              </a:solidFill>
            </a:endParaRPr>
          </a:p>
        </p:txBody>
      </p:sp>
      <p:sp>
        <p:nvSpPr>
          <p:cNvPr id="31" name="Номер слайда 30"/>
          <p:cNvSpPr>
            <a:spLocks noGrp="1"/>
          </p:cNvSpPr>
          <p:nvPr>
            <p:ph type="sldNum" sz="quarter" idx="12"/>
          </p:nvPr>
        </p:nvSpPr>
        <p:spPr/>
        <p:txBody>
          <a:bodyPr/>
          <a:lstStyle/>
          <a:p>
            <a:fld id="{89724E3D-43E7-482F-9039-A8749A5A3FE6}" type="slidenum">
              <a:rPr lang="ru-RU" smtClean="0">
                <a:solidFill>
                  <a:srgbClr val="AD0101">
                    <a:shade val="75000"/>
                  </a:srgbClr>
                </a:solidFill>
              </a:rPr>
              <a:pPr/>
              <a:t>‹#›</a:t>
            </a:fld>
            <a:endParaRPr lang="ru-RU">
              <a:solidFill>
                <a:srgbClr val="AD0101">
                  <a:shade val="75000"/>
                </a:srgbClr>
              </a:solidFill>
            </a:endParaRPr>
          </a:p>
        </p:txBody>
      </p:sp>
    </p:spTree>
    <p:extLst>
      <p:ext uri="{BB962C8B-B14F-4D97-AF65-F5344CB8AC3E}">
        <p14:creationId xmlns:p14="http://schemas.microsoft.com/office/powerpoint/2010/main" val="2082994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1767930C-87EF-4782-8E27-B70BBF445859}" type="datetimeFigureOut">
              <a:rPr lang="ru-RU" smtClean="0">
                <a:solidFill>
                  <a:srgbClr val="AD0101">
                    <a:shade val="75000"/>
                  </a:srgbClr>
                </a:solidFill>
              </a:rPr>
              <a:pPr/>
              <a:t>20.11.2012</a:t>
            </a:fld>
            <a:endParaRPr lang="ru-RU">
              <a:solidFill>
                <a:srgbClr val="AD0101">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AD0101">
                  <a:shade val="75000"/>
                </a:srgbClr>
              </a:solidFill>
            </a:endParaRPr>
          </a:p>
        </p:txBody>
      </p:sp>
      <p:sp>
        <p:nvSpPr>
          <p:cNvPr id="7" name="Номер слайда 6"/>
          <p:cNvSpPr>
            <a:spLocks noGrp="1"/>
          </p:cNvSpPr>
          <p:nvPr>
            <p:ph type="sldNum" sz="quarter" idx="12"/>
          </p:nvPr>
        </p:nvSpPr>
        <p:spPr>
          <a:xfrm>
            <a:off x="8229600" y="6477000"/>
            <a:ext cx="762000" cy="246888"/>
          </a:xfrm>
        </p:spPr>
        <p:txBody>
          <a:bodyPr/>
          <a:lstStyle/>
          <a:p>
            <a:fld id="{89724E3D-43E7-482F-9039-A8749A5A3FE6}" type="slidenum">
              <a:rPr lang="ru-RU" smtClean="0">
                <a:solidFill>
                  <a:srgbClr val="AD0101">
                    <a:shade val="75000"/>
                  </a:srgbClr>
                </a:solidFill>
              </a:rPr>
              <a:pPr/>
              <a:t>‹#›</a:t>
            </a:fld>
            <a:endParaRPr lang="ru-RU">
              <a:solidFill>
                <a:srgbClr val="AD0101">
                  <a:shade val="75000"/>
                </a:srgbClr>
              </a:solidFill>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Tree>
    <p:extLst>
      <p:ext uri="{BB962C8B-B14F-4D97-AF65-F5344CB8AC3E}">
        <p14:creationId xmlns:p14="http://schemas.microsoft.com/office/powerpoint/2010/main" val="252722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1767930C-87EF-4782-8E27-B70BBF445859}" type="datetimeFigureOut">
              <a:rPr lang="ru-RU" smtClean="0">
                <a:solidFill>
                  <a:srgbClr val="AD0101">
                    <a:shade val="75000"/>
                  </a:srgbClr>
                </a:solidFill>
              </a:rPr>
              <a:pPr/>
              <a:t>20.11.2012</a:t>
            </a:fld>
            <a:endParaRPr lang="ru-RU">
              <a:solidFill>
                <a:srgbClr val="AD0101">
                  <a:shade val="75000"/>
                </a:srgbClr>
              </a:solidFill>
            </a:endParaRPr>
          </a:p>
        </p:txBody>
      </p:sp>
      <p:sp>
        <p:nvSpPr>
          <p:cNvPr id="21" name="Нижний колонтитул 20"/>
          <p:cNvSpPr>
            <a:spLocks noGrp="1"/>
          </p:cNvSpPr>
          <p:nvPr>
            <p:ph type="ftr" sz="quarter" idx="11"/>
          </p:nvPr>
        </p:nvSpPr>
        <p:spPr/>
        <p:txBody>
          <a:bodyPr/>
          <a:lstStyle/>
          <a:p>
            <a:endParaRPr lang="ru-RU">
              <a:solidFill>
                <a:srgbClr val="AD0101">
                  <a:shade val="75000"/>
                </a:srgbClr>
              </a:solidFill>
            </a:endParaRPr>
          </a:p>
        </p:txBody>
      </p:sp>
      <p:sp>
        <p:nvSpPr>
          <p:cNvPr id="6" name="Номер слайда 5"/>
          <p:cNvSpPr>
            <a:spLocks noGrp="1"/>
          </p:cNvSpPr>
          <p:nvPr>
            <p:ph type="sldNum" sz="quarter" idx="12"/>
          </p:nvPr>
        </p:nvSpPr>
        <p:spPr/>
        <p:txBody>
          <a:bodyPr/>
          <a:lstStyle/>
          <a:p>
            <a:fld id="{89724E3D-43E7-482F-9039-A8749A5A3FE6}" type="slidenum">
              <a:rPr lang="ru-RU" smtClean="0">
                <a:solidFill>
                  <a:srgbClr val="AD0101">
                    <a:shade val="75000"/>
                  </a:srgbClr>
                </a:solidFill>
              </a:rPr>
              <a:pPr/>
              <a:t>‹#›</a:t>
            </a:fld>
            <a:endParaRPr lang="ru-RU">
              <a:solidFill>
                <a:srgbClr val="AD0101">
                  <a:shade val="75000"/>
                </a:srgbClr>
              </a:solidFill>
            </a:endParaRPr>
          </a:p>
        </p:txBody>
      </p:sp>
    </p:spTree>
    <p:extLst>
      <p:ext uri="{BB962C8B-B14F-4D97-AF65-F5344CB8AC3E}">
        <p14:creationId xmlns:p14="http://schemas.microsoft.com/office/powerpoint/2010/main" val="299742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20.11.2012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767930C-87EF-4782-8E27-B70BBF445859}" type="datetimeFigureOut">
              <a:rPr lang="ru-RU" smtClean="0">
                <a:solidFill>
                  <a:srgbClr val="AD0101">
                    <a:shade val="75000"/>
                  </a:srgbClr>
                </a:solidFill>
              </a:rPr>
              <a:pPr/>
              <a:t>20.11.2012</a:t>
            </a:fld>
            <a:endParaRPr lang="ru-RU">
              <a:solidFill>
                <a:srgbClr val="AD0101">
                  <a:shade val="75000"/>
                </a:srgbClr>
              </a:solidFill>
            </a:endParaRPr>
          </a:p>
        </p:txBody>
      </p:sp>
      <p:sp>
        <p:nvSpPr>
          <p:cNvPr id="24" name="Нижний колонтитул 23"/>
          <p:cNvSpPr>
            <a:spLocks noGrp="1"/>
          </p:cNvSpPr>
          <p:nvPr>
            <p:ph type="ftr" sz="quarter" idx="11"/>
          </p:nvPr>
        </p:nvSpPr>
        <p:spPr/>
        <p:txBody>
          <a:bodyPr/>
          <a:lstStyle/>
          <a:p>
            <a:endParaRPr lang="ru-RU">
              <a:solidFill>
                <a:srgbClr val="AD0101">
                  <a:shade val="75000"/>
                </a:srgbClr>
              </a:solidFill>
            </a:endParaRPr>
          </a:p>
        </p:txBody>
      </p:sp>
      <p:sp>
        <p:nvSpPr>
          <p:cNvPr id="7" name="Номер слайда 6"/>
          <p:cNvSpPr>
            <a:spLocks noGrp="1"/>
          </p:cNvSpPr>
          <p:nvPr>
            <p:ph type="sldNum" sz="quarter" idx="12"/>
          </p:nvPr>
        </p:nvSpPr>
        <p:spPr/>
        <p:txBody>
          <a:bodyPr/>
          <a:lstStyle/>
          <a:p>
            <a:fld id="{89724E3D-43E7-482F-9039-A8749A5A3FE6}" type="slidenum">
              <a:rPr lang="ru-RU" smtClean="0">
                <a:solidFill>
                  <a:srgbClr val="AD0101">
                    <a:shade val="75000"/>
                  </a:srgbClr>
                </a:solidFill>
              </a:rPr>
              <a:pPr/>
              <a:t>‹#›</a:t>
            </a:fld>
            <a:endParaRPr lang="ru-RU">
              <a:solidFill>
                <a:srgbClr val="AD0101">
                  <a:shade val="75000"/>
                </a:srgbClr>
              </a:solidFill>
            </a:endParaRPr>
          </a:p>
        </p:txBody>
      </p:sp>
    </p:spTree>
    <p:extLst>
      <p:ext uri="{BB962C8B-B14F-4D97-AF65-F5344CB8AC3E}">
        <p14:creationId xmlns:p14="http://schemas.microsoft.com/office/powerpoint/2010/main" val="2136132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1767930C-87EF-4782-8E27-B70BBF445859}" type="datetimeFigureOut">
              <a:rPr lang="ru-RU" smtClean="0">
                <a:solidFill>
                  <a:srgbClr val="AD0101">
                    <a:shade val="75000"/>
                  </a:srgbClr>
                </a:solidFill>
              </a:rPr>
              <a:pPr/>
              <a:t>20.11.2012</a:t>
            </a:fld>
            <a:endParaRPr lang="ru-RU">
              <a:solidFill>
                <a:srgbClr val="AD0101">
                  <a:shade val="75000"/>
                </a:srgbClr>
              </a:solidFill>
            </a:endParaRPr>
          </a:p>
        </p:txBody>
      </p:sp>
      <p:sp>
        <p:nvSpPr>
          <p:cNvPr id="29" name="Нижний колонтитул 28"/>
          <p:cNvSpPr>
            <a:spLocks noGrp="1"/>
          </p:cNvSpPr>
          <p:nvPr>
            <p:ph type="ftr" sz="quarter" idx="11"/>
          </p:nvPr>
        </p:nvSpPr>
        <p:spPr/>
        <p:txBody>
          <a:bodyPr/>
          <a:lstStyle/>
          <a:p>
            <a:endParaRPr lang="ru-RU">
              <a:solidFill>
                <a:srgbClr val="AD0101">
                  <a:shade val="75000"/>
                </a:srgbClr>
              </a:solidFill>
            </a:endParaRPr>
          </a:p>
        </p:txBody>
      </p:sp>
      <p:sp>
        <p:nvSpPr>
          <p:cNvPr id="7" name="Номер слайда 6"/>
          <p:cNvSpPr>
            <a:spLocks noGrp="1"/>
          </p:cNvSpPr>
          <p:nvPr>
            <p:ph type="sldNum" sz="quarter" idx="12"/>
          </p:nvPr>
        </p:nvSpPr>
        <p:spPr/>
        <p:txBody>
          <a:bodyPr/>
          <a:lstStyle/>
          <a:p>
            <a:fld id="{89724E3D-43E7-482F-9039-A8749A5A3FE6}" type="slidenum">
              <a:rPr lang="ru-RU" smtClean="0">
                <a:solidFill>
                  <a:srgbClr val="AD0101">
                    <a:shade val="75000"/>
                  </a:srgbClr>
                </a:solidFill>
              </a:rPr>
              <a:pPr/>
              <a:t>‹#›</a:t>
            </a:fld>
            <a:endParaRPr lang="ru-RU">
              <a:solidFill>
                <a:srgbClr val="AD0101">
                  <a:shade val="75000"/>
                </a:srgbClr>
              </a:solidFill>
            </a:endParaRPr>
          </a:p>
        </p:txBody>
      </p:sp>
    </p:spTree>
    <p:extLst>
      <p:ext uri="{BB962C8B-B14F-4D97-AF65-F5344CB8AC3E}">
        <p14:creationId xmlns:p14="http://schemas.microsoft.com/office/powerpoint/2010/main" val="373035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1767930C-87EF-4782-8E27-B70BBF445859}" type="datetimeFigureOut">
              <a:rPr lang="ru-RU" smtClean="0">
                <a:solidFill>
                  <a:srgbClr val="AD0101">
                    <a:shade val="75000"/>
                  </a:srgbClr>
                </a:solidFill>
              </a:rPr>
              <a:pPr/>
              <a:t>20.11.2012</a:t>
            </a:fld>
            <a:endParaRPr lang="ru-RU">
              <a:solidFill>
                <a:srgbClr val="AD0101">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AD0101">
                  <a:shade val="75000"/>
                </a:srgbClr>
              </a:solidFill>
            </a:endParaRPr>
          </a:p>
        </p:txBody>
      </p:sp>
      <p:sp>
        <p:nvSpPr>
          <p:cNvPr id="31" name="Номер слайда 30"/>
          <p:cNvSpPr>
            <a:spLocks noGrp="1"/>
          </p:cNvSpPr>
          <p:nvPr>
            <p:ph type="sldNum" sz="quarter" idx="12"/>
          </p:nvPr>
        </p:nvSpPr>
        <p:spPr/>
        <p:txBody>
          <a:bodyPr/>
          <a:lstStyle/>
          <a:p>
            <a:fld id="{89724E3D-43E7-482F-9039-A8749A5A3FE6}" type="slidenum">
              <a:rPr lang="ru-RU" smtClean="0">
                <a:solidFill>
                  <a:srgbClr val="AD0101">
                    <a:shade val="75000"/>
                  </a:srgbClr>
                </a:solidFill>
              </a:rPr>
              <a:pPr/>
              <a:t>‹#›</a:t>
            </a:fld>
            <a:endParaRPr lang="ru-RU">
              <a:solidFill>
                <a:srgbClr val="AD0101">
                  <a:shade val="75000"/>
                </a:srgbClr>
              </a:solidFill>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extLst>
      <p:ext uri="{BB962C8B-B14F-4D97-AF65-F5344CB8AC3E}">
        <p14:creationId xmlns:p14="http://schemas.microsoft.com/office/powerpoint/2010/main" val="3032763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767930C-87EF-4782-8E27-B70BBF445859}" type="datetimeFigureOut">
              <a:rPr lang="ru-RU" smtClean="0">
                <a:solidFill>
                  <a:srgbClr val="AD0101">
                    <a:shade val="75000"/>
                  </a:srgbClr>
                </a:solidFill>
              </a:rPr>
              <a:pPr/>
              <a:t>20.11.2012</a:t>
            </a:fld>
            <a:endParaRPr lang="ru-RU">
              <a:solidFill>
                <a:srgbClr val="AD0101">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AD0101">
                  <a:shade val="75000"/>
                </a:srgbClr>
              </a:solidFill>
            </a:endParaRPr>
          </a:p>
        </p:txBody>
      </p:sp>
      <p:sp>
        <p:nvSpPr>
          <p:cNvPr id="6" name="Номер слайда 5"/>
          <p:cNvSpPr>
            <a:spLocks noGrp="1"/>
          </p:cNvSpPr>
          <p:nvPr>
            <p:ph type="sldNum" sz="quarter" idx="12"/>
          </p:nvPr>
        </p:nvSpPr>
        <p:spPr/>
        <p:txBody>
          <a:bodyPr/>
          <a:lstStyle/>
          <a:p>
            <a:fld id="{89724E3D-43E7-482F-9039-A8749A5A3FE6}" type="slidenum">
              <a:rPr lang="ru-RU" smtClean="0">
                <a:solidFill>
                  <a:srgbClr val="AD0101">
                    <a:shade val="75000"/>
                  </a:srgbClr>
                </a:solidFill>
              </a:rPr>
              <a:pPr/>
              <a:t>‹#›</a:t>
            </a:fld>
            <a:endParaRPr lang="ru-RU">
              <a:solidFill>
                <a:srgbClr val="AD0101">
                  <a:shade val="75000"/>
                </a:srgbClr>
              </a:solidFill>
            </a:endParaRPr>
          </a:p>
        </p:txBody>
      </p:sp>
    </p:spTree>
    <p:extLst>
      <p:ext uri="{BB962C8B-B14F-4D97-AF65-F5344CB8AC3E}">
        <p14:creationId xmlns:p14="http://schemas.microsoft.com/office/powerpoint/2010/main" val="2054127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767930C-87EF-4782-8E27-B70BBF445859}" type="datetimeFigureOut">
              <a:rPr lang="ru-RU" smtClean="0">
                <a:solidFill>
                  <a:srgbClr val="AD0101">
                    <a:shade val="75000"/>
                  </a:srgbClr>
                </a:solidFill>
              </a:rPr>
              <a:pPr/>
              <a:t>20.11.2012</a:t>
            </a:fld>
            <a:endParaRPr lang="ru-RU">
              <a:solidFill>
                <a:srgbClr val="AD0101">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AD0101">
                  <a:shade val="75000"/>
                </a:srgbClr>
              </a:solidFill>
            </a:endParaRPr>
          </a:p>
        </p:txBody>
      </p:sp>
      <p:sp>
        <p:nvSpPr>
          <p:cNvPr id="6" name="Номер слайда 5"/>
          <p:cNvSpPr>
            <a:spLocks noGrp="1"/>
          </p:cNvSpPr>
          <p:nvPr>
            <p:ph type="sldNum" sz="quarter" idx="12"/>
          </p:nvPr>
        </p:nvSpPr>
        <p:spPr/>
        <p:txBody>
          <a:bodyPr/>
          <a:lstStyle/>
          <a:p>
            <a:fld id="{89724E3D-43E7-482F-9039-A8749A5A3FE6}" type="slidenum">
              <a:rPr lang="ru-RU" smtClean="0">
                <a:solidFill>
                  <a:srgbClr val="AD0101">
                    <a:shade val="75000"/>
                  </a:srgbClr>
                </a:solidFill>
              </a:rPr>
              <a:pPr/>
              <a:t>‹#›</a:t>
            </a:fld>
            <a:endParaRPr lang="ru-RU">
              <a:solidFill>
                <a:srgbClr val="AD0101">
                  <a:shade val="75000"/>
                </a:srgbClr>
              </a:solidFill>
            </a:endParaRPr>
          </a:p>
        </p:txBody>
      </p:sp>
    </p:spTree>
    <p:extLst>
      <p:ext uri="{BB962C8B-B14F-4D97-AF65-F5344CB8AC3E}">
        <p14:creationId xmlns:p14="http://schemas.microsoft.com/office/powerpoint/2010/main" val="9451384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4B51052C-DA93-4816-877B-80DA8066F362}" type="datetimeFigureOut">
              <a:rPr lang="ru-RU" smtClean="0">
                <a:solidFill>
                  <a:prstClr val="white">
                    <a:shade val="50000"/>
                  </a:prstClr>
                </a:solidFill>
              </a:rPr>
              <a:pPr/>
              <a:t>20.11.2012</a:t>
            </a:fld>
            <a:endParaRPr lang="ru-RU">
              <a:solidFill>
                <a:prstClr val="white">
                  <a:shade val="50000"/>
                </a:prstClr>
              </a:solidFill>
            </a:endParaRPr>
          </a:p>
        </p:txBody>
      </p:sp>
      <p:sp>
        <p:nvSpPr>
          <p:cNvPr id="17" name="Нижний колонтитул 16"/>
          <p:cNvSpPr>
            <a:spLocks noGrp="1"/>
          </p:cNvSpPr>
          <p:nvPr>
            <p:ph type="ftr" sz="quarter" idx="11"/>
          </p:nvPr>
        </p:nvSpPr>
        <p:spPr/>
        <p:txBody>
          <a:bodyPr/>
          <a:lstStyle/>
          <a:p>
            <a:endParaRPr lang="ru-RU">
              <a:solidFill>
                <a:prstClr val="white">
                  <a:shade val="50000"/>
                </a:prstClr>
              </a:solidFill>
            </a:endParaRPr>
          </a:p>
        </p:txBody>
      </p:sp>
      <p:sp>
        <p:nvSpPr>
          <p:cNvPr id="29" name="Номер слайда 28"/>
          <p:cNvSpPr>
            <a:spLocks noGrp="1"/>
          </p:cNvSpPr>
          <p:nvPr>
            <p:ph type="sldNum" sz="quarter" idx="12"/>
          </p:nvPr>
        </p:nvSpPr>
        <p:spPr/>
        <p:txBody>
          <a:bodyPr/>
          <a:lstStyle/>
          <a:p>
            <a:fld id="{9E404C87-13A5-4844-A3D2-6C385648384C}" type="slidenum">
              <a:rPr lang="ru-RU" smtClean="0">
                <a:solidFill>
                  <a:prstClr val="white">
                    <a:shade val="50000"/>
                  </a:prstClr>
                </a:solidFill>
              </a:rPr>
              <a:pPr/>
              <a:t>‹#›</a:t>
            </a:fld>
            <a:endParaRPr lang="ru-RU">
              <a:solidFill>
                <a:prstClr val="white">
                  <a:shade val="50000"/>
                </a:prstClr>
              </a:solidFill>
            </a:endParaRPr>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extLst>
      <p:ext uri="{BB962C8B-B14F-4D97-AF65-F5344CB8AC3E}">
        <p14:creationId xmlns:p14="http://schemas.microsoft.com/office/powerpoint/2010/main" val="3488083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B51052C-DA93-4816-877B-80DA8066F362}" type="datetimeFigureOut">
              <a:rPr lang="ru-RU" smtClean="0">
                <a:solidFill>
                  <a:prstClr val="white">
                    <a:shade val="50000"/>
                  </a:prstClr>
                </a:solidFill>
              </a:rPr>
              <a:pPr/>
              <a:t>20.11.2012</a:t>
            </a:fld>
            <a:endParaRPr lang="ru-RU">
              <a:solidFill>
                <a:prstClr val="white">
                  <a:shade val="50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shade val="50000"/>
                </a:prstClr>
              </a:solidFill>
            </a:endParaRPr>
          </a:p>
        </p:txBody>
      </p:sp>
      <p:sp>
        <p:nvSpPr>
          <p:cNvPr id="6" name="Номер слайда 5"/>
          <p:cNvSpPr>
            <a:spLocks noGrp="1"/>
          </p:cNvSpPr>
          <p:nvPr>
            <p:ph type="sldNum" sz="quarter" idx="12"/>
          </p:nvPr>
        </p:nvSpPr>
        <p:spPr/>
        <p:txBody>
          <a:bodyPr/>
          <a:lstStyle/>
          <a:p>
            <a:fld id="{9E404C87-13A5-4844-A3D2-6C385648384C}"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590866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4B51052C-DA93-4816-877B-80DA8066F362}" type="datetimeFigureOut">
              <a:rPr lang="ru-RU" smtClean="0">
                <a:solidFill>
                  <a:prstClr val="white">
                    <a:shade val="50000"/>
                  </a:prstClr>
                </a:solidFill>
              </a:rPr>
              <a:pPr/>
              <a:t>20.11.2012</a:t>
            </a:fld>
            <a:endParaRPr lang="ru-RU">
              <a:solidFill>
                <a:prstClr val="white">
                  <a:shade val="50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shade val="50000"/>
                </a:prstClr>
              </a:solidFill>
            </a:endParaRPr>
          </a:p>
        </p:txBody>
      </p:sp>
      <p:sp>
        <p:nvSpPr>
          <p:cNvPr id="6" name="Номер слайда 5"/>
          <p:cNvSpPr>
            <a:spLocks noGrp="1"/>
          </p:cNvSpPr>
          <p:nvPr>
            <p:ph type="sldNum" sz="quarter" idx="12"/>
          </p:nvPr>
        </p:nvSpPr>
        <p:spPr>
          <a:xfrm>
            <a:off x="7924800" y="6416675"/>
            <a:ext cx="762000" cy="365125"/>
          </a:xfrm>
        </p:spPr>
        <p:txBody>
          <a:bodyPr/>
          <a:lstStyle/>
          <a:p>
            <a:fld id="{9E404C87-13A5-4844-A3D2-6C385648384C}"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4105784428"/>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4B51052C-DA93-4816-877B-80DA8066F362}" type="datetimeFigureOut">
              <a:rPr lang="ru-RU" smtClean="0">
                <a:solidFill>
                  <a:prstClr val="white">
                    <a:shade val="50000"/>
                  </a:prstClr>
                </a:solidFill>
              </a:rPr>
              <a:pPr/>
              <a:t>20.11.2012</a:t>
            </a:fld>
            <a:endParaRPr lang="ru-RU">
              <a:solidFill>
                <a:prstClr val="white">
                  <a:shade val="50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shade val="50000"/>
                </a:prstClr>
              </a:solidFill>
            </a:endParaRPr>
          </a:p>
        </p:txBody>
      </p:sp>
      <p:sp>
        <p:nvSpPr>
          <p:cNvPr id="7" name="Номер слайда 6"/>
          <p:cNvSpPr>
            <a:spLocks noGrp="1"/>
          </p:cNvSpPr>
          <p:nvPr>
            <p:ph type="sldNum" sz="quarter" idx="12"/>
          </p:nvPr>
        </p:nvSpPr>
        <p:spPr/>
        <p:txBody>
          <a:bodyPr/>
          <a:lstStyle/>
          <a:p>
            <a:fld id="{9E404C87-13A5-4844-A3D2-6C385648384C}"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22180681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4B51052C-DA93-4816-877B-80DA8066F362}" type="datetimeFigureOut">
              <a:rPr lang="ru-RU" smtClean="0">
                <a:solidFill>
                  <a:prstClr val="white">
                    <a:shade val="50000"/>
                  </a:prstClr>
                </a:solidFill>
              </a:rPr>
              <a:pPr/>
              <a:t>20.11.2012</a:t>
            </a:fld>
            <a:endParaRPr lang="ru-RU">
              <a:solidFill>
                <a:prstClr val="white">
                  <a:shade val="50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shade val="50000"/>
                </a:prstClr>
              </a:solidFill>
            </a:endParaRPr>
          </a:p>
        </p:txBody>
      </p:sp>
      <p:sp>
        <p:nvSpPr>
          <p:cNvPr id="9" name="Номер слайда 8"/>
          <p:cNvSpPr>
            <a:spLocks noGrp="1"/>
          </p:cNvSpPr>
          <p:nvPr>
            <p:ph type="sldNum" sz="quarter" idx="12"/>
          </p:nvPr>
        </p:nvSpPr>
        <p:spPr/>
        <p:txBody>
          <a:bodyPr/>
          <a:lstStyle/>
          <a:p>
            <a:fld id="{9E404C87-13A5-4844-A3D2-6C385648384C}"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1572568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20.11.2012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4B51052C-DA93-4816-877B-80DA8066F362}" type="datetimeFigureOut">
              <a:rPr lang="ru-RU" smtClean="0">
                <a:solidFill>
                  <a:prstClr val="white">
                    <a:shade val="50000"/>
                  </a:prstClr>
                </a:solidFill>
              </a:rPr>
              <a:pPr/>
              <a:t>20.11.2012</a:t>
            </a:fld>
            <a:endParaRPr lang="ru-RU">
              <a:solidFill>
                <a:prstClr val="white">
                  <a:shade val="50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shade val="50000"/>
                </a:prstClr>
              </a:solidFill>
            </a:endParaRPr>
          </a:p>
        </p:txBody>
      </p:sp>
      <p:sp>
        <p:nvSpPr>
          <p:cNvPr id="5" name="Номер слайда 4"/>
          <p:cNvSpPr>
            <a:spLocks noGrp="1"/>
          </p:cNvSpPr>
          <p:nvPr>
            <p:ph type="sldNum" sz="quarter" idx="12"/>
          </p:nvPr>
        </p:nvSpPr>
        <p:spPr/>
        <p:txBody>
          <a:bodyPr/>
          <a:lstStyle/>
          <a:p>
            <a:fld id="{9E404C87-13A5-4844-A3D2-6C385648384C}"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4027411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B51052C-DA93-4816-877B-80DA8066F362}" type="datetimeFigureOut">
              <a:rPr lang="ru-RU" smtClean="0">
                <a:solidFill>
                  <a:prstClr val="white">
                    <a:shade val="50000"/>
                  </a:prstClr>
                </a:solidFill>
              </a:rPr>
              <a:pPr/>
              <a:t>20.11.2012</a:t>
            </a:fld>
            <a:endParaRPr lang="ru-RU">
              <a:solidFill>
                <a:prstClr val="white">
                  <a:shade val="50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shade val="50000"/>
                </a:prstClr>
              </a:solidFill>
            </a:endParaRPr>
          </a:p>
        </p:txBody>
      </p:sp>
      <p:sp>
        <p:nvSpPr>
          <p:cNvPr id="4" name="Номер слайда 3"/>
          <p:cNvSpPr>
            <a:spLocks noGrp="1"/>
          </p:cNvSpPr>
          <p:nvPr>
            <p:ph type="sldNum" sz="quarter" idx="12"/>
          </p:nvPr>
        </p:nvSpPr>
        <p:spPr/>
        <p:txBody>
          <a:bodyPr/>
          <a:lstStyle/>
          <a:p>
            <a:fld id="{9E404C87-13A5-4844-A3D2-6C385648384C}"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17980570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4B51052C-DA93-4816-877B-80DA8066F362}" type="datetimeFigureOut">
              <a:rPr lang="ru-RU" smtClean="0">
                <a:solidFill>
                  <a:prstClr val="white">
                    <a:shade val="50000"/>
                  </a:prstClr>
                </a:solidFill>
              </a:rPr>
              <a:pPr/>
              <a:t>20.11.2012</a:t>
            </a:fld>
            <a:endParaRPr lang="ru-RU">
              <a:solidFill>
                <a:prstClr val="white">
                  <a:shade val="50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shade val="50000"/>
                </a:prstClr>
              </a:solidFill>
            </a:endParaRPr>
          </a:p>
        </p:txBody>
      </p:sp>
      <p:sp>
        <p:nvSpPr>
          <p:cNvPr id="7" name="Номер слайда 6"/>
          <p:cNvSpPr>
            <a:spLocks noGrp="1"/>
          </p:cNvSpPr>
          <p:nvPr>
            <p:ph type="sldNum" sz="quarter" idx="12"/>
          </p:nvPr>
        </p:nvSpPr>
        <p:spPr/>
        <p:txBody>
          <a:bodyPr/>
          <a:lstStyle/>
          <a:p>
            <a:fld id="{9E404C87-13A5-4844-A3D2-6C385648384C}"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165753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4B51052C-DA93-4816-877B-80DA8066F362}" type="datetimeFigureOut">
              <a:rPr lang="ru-RU" smtClean="0">
                <a:solidFill>
                  <a:prstClr val="white">
                    <a:shade val="50000"/>
                  </a:prstClr>
                </a:solidFill>
              </a:rPr>
              <a:pPr/>
              <a:t>20.11.2012</a:t>
            </a:fld>
            <a:endParaRPr lang="ru-RU">
              <a:solidFill>
                <a:prstClr val="white">
                  <a:shade val="50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shade val="50000"/>
                </a:prstClr>
              </a:solidFill>
            </a:endParaRPr>
          </a:p>
        </p:txBody>
      </p:sp>
      <p:sp>
        <p:nvSpPr>
          <p:cNvPr id="7" name="Номер слайда 6"/>
          <p:cNvSpPr>
            <a:spLocks noGrp="1"/>
          </p:cNvSpPr>
          <p:nvPr>
            <p:ph type="sldNum" sz="quarter" idx="12"/>
          </p:nvPr>
        </p:nvSpPr>
        <p:spPr/>
        <p:txBody>
          <a:bodyPr/>
          <a:lstStyle/>
          <a:p>
            <a:fld id="{9E404C87-13A5-4844-A3D2-6C385648384C}"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3412382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B51052C-DA93-4816-877B-80DA8066F362}" type="datetimeFigureOut">
              <a:rPr lang="ru-RU" smtClean="0">
                <a:solidFill>
                  <a:prstClr val="white">
                    <a:shade val="50000"/>
                  </a:prstClr>
                </a:solidFill>
              </a:rPr>
              <a:pPr/>
              <a:t>20.11.2012</a:t>
            </a:fld>
            <a:endParaRPr lang="ru-RU">
              <a:solidFill>
                <a:prstClr val="white">
                  <a:shade val="50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shade val="50000"/>
                </a:prstClr>
              </a:solidFill>
            </a:endParaRPr>
          </a:p>
        </p:txBody>
      </p:sp>
      <p:sp>
        <p:nvSpPr>
          <p:cNvPr id="6" name="Номер слайда 5"/>
          <p:cNvSpPr>
            <a:spLocks noGrp="1"/>
          </p:cNvSpPr>
          <p:nvPr>
            <p:ph type="sldNum" sz="quarter" idx="12"/>
          </p:nvPr>
        </p:nvSpPr>
        <p:spPr/>
        <p:txBody>
          <a:bodyPr/>
          <a:lstStyle/>
          <a:p>
            <a:fld id="{9E404C87-13A5-4844-A3D2-6C385648384C}"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1818501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B51052C-DA93-4816-877B-80DA8066F362}" type="datetimeFigureOut">
              <a:rPr lang="ru-RU" smtClean="0">
                <a:solidFill>
                  <a:prstClr val="white">
                    <a:shade val="50000"/>
                  </a:prstClr>
                </a:solidFill>
              </a:rPr>
              <a:pPr/>
              <a:t>20.11.2012</a:t>
            </a:fld>
            <a:endParaRPr lang="ru-RU">
              <a:solidFill>
                <a:prstClr val="white">
                  <a:shade val="50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shade val="50000"/>
                </a:prstClr>
              </a:solidFill>
            </a:endParaRPr>
          </a:p>
        </p:txBody>
      </p:sp>
      <p:sp>
        <p:nvSpPr>
          <p:cNvPr id="6" name="Номер слайда 5"/>
          <p:cNvSpPr>
            <a:spLocks noGrp="1"/>
          </p:cNvSpPr>
          <p:nvPr>
            <p:ph type="sldNum" sz="quarter" idx="12"/>
          </p:nvPr>
        </p:nvSpPr>
        <p:spPr/>
        <p:txBody>
          <a:bodyPr/>
          <a:lstStyle/>
          <a:p>
            <a:fld id="{9E404C87-13A5-4844-A3D2-6C385648384C}"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22693640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nvGrpSpPr>
          <p:cNvPr id="30"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ru-RU" smtClean="0"/>
              <a:t>Образец заголовка</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dirty="0"/>
          </a:p>
        </p:txBody>
      </p:sp>
    </p:spTree>
    <p:extLst>
      <p:ext uri="{BB962C8B-B14F-4D97-AF65-F5344CB8AC3E}">
        <p14:creationId xmlns:p14="http://schemas.microsoft.com/office/powerpoint/2010/main" val="20306285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p:txBody>
          <a:bodyPr/>
          <a:lstStyle/>
          <a:p>
            <a:r>
              <a:rPr lang="ru-RU" smtClean="0"/>
              <a:t>Образец заголовка</a:t>
            </a:r>
            <a:endParaRPr/>
          </a:p>
        </p:txBody>
      </p:sp>
      <p:sp>
        <p:nvSpPr>
          <p:cNvPr id="3" name="Content Placeholder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solidFill>
                  <a:prstClr val="white"/>
                </a:solidFill>
              </a:rPr>
              <a:pPr/>
              <a:t>11/20/2012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382A7F7-08BF-4252-8141-63FB96055BB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72072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Титульный слайд с рисунком">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27"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ru-RU" smtClean="0"/>
              <a:t>Образец заголовка</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на заполнитель или щелкните значок</a:t>
            </a:r>
            <a:endParaRPr/>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dirty="0"/>
          </a:p>
        </p:txBody>
      </p:sp>
    </p:spTree>
    <p:extLst>
      <p:ext uri="{BB962C8B-B14F-4D97-AF65-F5344CB8AC3E}">
        <p14:creationId xmlns:p14="http://schemas.microsoft.com/office/powerpoint/2010/main" val="21522023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grpSp>
        <p:nvGrpSpPr>
          <p:cNvPr id="33"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nvGrpSpPr>
            <p:cNvPr id="31"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grpSp>
          <p:nvGrpSpPr>
            <p:cNvPr id="30"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ru-RU" smtClean="0"/>
              <a:t>Образец заголовка</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extLst>
      <p:ext uri="{BB962C8B-B14F-4D97-AF65-F5344CB8AC3E}">
        <p14:creationId xmlns:p14="http://schemas.microsoft.com/office/powerpoint/2010/main" val="133274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20.11.2012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p:txBody>
          <a:bodyPr/>
          <a:lstStyle/>
          <a:p>
            <a:r>
              <a:rPr lang="ru-RU" smtClean="0"/>
              <a:t>Образец заголовка</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5" name="Date Placeholder 4"/>
          <p:cNvSpPr>
            <a:spLocks noGrp="1"/>
          </p:cNvSpPr>
          <p:nvPr>
            <p:ph type="dt" sz="half" idx="10"/>
          </p:nvPr>
        </p:nvSpPr>
        <p:spPr/>
        <p:txBody>
          <a:bodyPr/>
          <a:lstStyle/>
          <a:p>
            <a:fld id="{8F1B69E8-23E9-4C1F-AA2B-3C5BA6EDBEAE}" type="datetimeFigureOut">
              <a:rPr lang="en-US" smtClean="0">
                <a:solidFill>
                  <a:prstClr val="white"/>
                </a:solidFill>
              </a:rPr>
              <a:pPr/>
              <a:t>11/20/2012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382A7F7-08BF-4252-8141-63FB96055BB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750213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p:txBody>
          <a:bodyPr/>
          <a:lstStyle>
            <a:lvl1pPr>
              <a:defRPr/>
            </a:lvl1pPr>
          </a:lstStyle>
          <a:p>
            <a:r>
              <a:rPr lang="ru-RU" smtClean="0"/>
              <a:t>Образец заголовка</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7" name="Date Placeholder 6"/>
          <p:cNvSpPr>
            <a:spLocks noGrp="1"/>
          </p:cNvSpPr>
          <p:nvPr>
            <p:ph type="dt" sz="half" idx="10"/>
          </p:nvPr>
        </p:nvSpPr>
        <p:spPr/>
        <p:txBody>
          <a:bodyPr/>
          <a:lstStyle/>
          <a:p>
            <a:fld id="{8F1B69E8-23E9-4C1F-AA2B-3C5BA6EDBEAE}" type="datetimeFigureOut">
              <a:rPr lang="en-US" smtClean="0">
                <a:solidFill>
                  <a:prstClr val="white"/>
                </a:solidFill>
              </a:rPr>
              <a:pPr/>
              <a:t>11/20/2012</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4382A7F7-08BF-4252-8141-63FB96055BB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41003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p:txBody>
          <a:bodyPr/>
          <a:lstStyle/>
          <a:p>
            <a:r>
              <a:rPr lang="ru-RU" smtClean="0"/>
              <a:t>Образец заголовка</a:t>
            </a:r>
            <a:endParaRPr/>
          </a:p>
        </p:txBody>
      </p:sp>
      <p:sp>
        <p:nvSpPr>
          <p:cNvPr id="3" name="Date Placeholder 2"/>
          <p:cNvSpPr>
            <a:spLocks noGrp="1"/>
          </p:cNvSpPr>
          <p:nvPr>
            <p:ph type="dt" sz="half" idx="10"/>
          </p:nvPr>
        </p:nvSpPr>
        <p:spPr/>
        <p:txBody>
          <a:bodyPr/>
          <a:lstStyle/>
          <a:p>
            <a:fld id="{8F1B69E8-23E9-4C1F-AA2B-3C5BA6EDBEAE}" type="datetimeFigureOut">
              <a:rPr lang="en-US" smtClean="0">
                <a:solidFill>
                  <a:prstClr val="white"/>
                </a:solidFill>
              </a:rPr>
              <a:pPr/>
              <a:t>11/20/2012</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4382A7F7-08BF-4252-8141-63FB96055BB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14754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B69E8-23E9-4C1F-AA2B-3C5BA6EDBEAE}" type="datetimeFigureOut">
              <a:rPr lang="en-US" smtClean="0">
                <a:solidFill>
                  <a:prstClr val="white"/>
                </a:solidFill>
              </a:rPr>
              <a:pPr/>
              <a:t>11/20/2012</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4382A7F7-08BF-4252-8141-63FB96055BB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963266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ru-RU" smtClean="0"/>
              <a:t>Образец заголовка</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F1B69E8-23E9-4C1F-AA2B-3C5BA6EDBEAE}" type="datetimeFigureOut">
              <a:rPr lang="en-US" smtClean="0">
                <a:solidFill>
                  <a:prstClr val="white"/>
                </a:solidFill>
              </a:rPr>
              <a:pPr/>
              <a:t>11/20/2012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382A7F7-08BF-4252-8141-63FB96055BB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6446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8F1B69E8-23E9-4C1F-AA2B-3C5BA6EDBEAE}" type="datetimeFigureOut">
              <a:rPr lang="en-US" smtClean="0">
                <a:solidFill>
                  <a:prstClr val="white"/>
                </a:solidFill>
              </a:rPr>
              <a:pPr/>
              <a:t>11/20/2012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382A7F7-08BF-4252-8141-63FB96055BBB}"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ru-RU" smtClean="0"/>
              <a:t>Образец заголовка</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на заполнитель или щелкните значок</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31153827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Рисунок над подписью">
    <p:spTree>
      <p:nvGrpSpPr>
        <p:cNvPr id="1" name=""/>
        <p:cNvGrpSpPr/>
        <p:nvPr/>
      </p:nvGrpSpPr>
      <p:grpSpPr>
        <a:xfrm>
          <a:off x="0" y="0"/>
          <a:ext cx="0" cy="0"/>
          <a:chOff x="0" y="0"/>
          <a:chExt cx="0" cy="0"/>
        </a:xfrm>
      </p:grpSpPr>
      <p:grpSp>
        <p:nvGrpSpPr>
          <p:cNvPr id="34"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8F1B69E8-23E9-4C1F-AA2B-3C5BA6EDBEAE}" type="datetimeFigureOut">
              <a:rPr lang="en-US" smtClean="0">
                <a:solidFill>
                  <a:prstClr val="white"/>
                </a:solidFill>
              </a:rPr>
              <a:pPr/>
              <a:t>11/20/2012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382A7F7-08BF-4252-8141-63FB96055BBB}" type="slidenum">
              <a:rPr lang="en-US" smtClean="0">
                <a:solidFill>
                  <a:prstClr val="white"/>
                </a:solidFill>
              </a:rPr>
              <a:pPr/>
              <a:t>‹#›</a:t>
            </a:fld>
            <a:endParaRPr lang="en-US">
              <a:solidFill>
                <a:prstClr val="white"/>
              </a:solidFill>
            </a:endParaRPr>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на заполнитель или щелкните значок</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ru-RU" smtClean="0"/>
              <a:t>Образец заголовка</a:t>
            </a:r>
            <a:endParaRPr/>
          </a:p>
        </p:txBody>
      </p:sp>
    </p:spTree>
    <p:extLst>
      <p:ext uri="{BB962C8B-B14F-4D97-AF65-F5344CB8AC3E}">
        <p14:creationId xmlns:p14="http://schemas.microsoft.com/office/powerpoint/2010/main" val="31056033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2 рисунка над подписью">
    <p:spTree>
      <p:nvGrpSpPr>
        <p:cNvPr id="1" name=""/>
        <p:cNvGrpSpPr/>
        <p:nvPr/>
      </p:nvGrpSpPr>
      <p:grpSpPr>
        <a:xfrm>
          <a:off x="0" y="0"/>
          <a:ext cx="0" cy="0"/>
          <a:chOff x="0" y="0"/>
          <a:chExt cx="0" cy="0"/>
        </a:xfrm>
      </p:grpSpPr>
      <p:grpSp>
        <p:nvGrpSpPr>
          <p:cNvPr id="36"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8F1B69E8-23E9-4C1F-AA2B-3C5BA6EDBEAE}" type="datetimeFigureOut">
              <a:rPr lang="en-US" smtClean="0">
                <a:solidFill>
                  <a:prstClr val="white"/>
                </a:solidFill>
              </a:rPr>
              <a:pPr/>
              <a:t>11/20/2012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382A7F7-08BF-4252-8141-63FB96055BBB}" type="slidenum">
              <a:rPr lang="en-US" smtClean="0">
                <a:solidFill>
                  <a:prstClr val="white"/>
                </a:solidFill>
              </a:rPr>
              <a:pPr/>
              <a:t>‹#›</a:t>
            </a:fld>
            <a:endParaRPr lang="en-US">
              <a:solidFill>
                <a:prstClr val="white"/>
              </a:solidFill>
            </a:endParaRPr>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на заполнитель или щелкните значок</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ru-RU" smtClean="0"/>
              <a:t>Образец заголовка</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на заполнитель или щелкните значок</a:t>
            </a:r>
            <a:endParaRPr/>
          </a:p>
        </p:txBody>
      </p:sp>
    </p:spTree>
    <p:extLst>
      <p:ext uri="{BB962C8B-B14F-4D97-AF65-F5344CB8AC3E}">
        <p14:creationId xmlns:p14="http://schemas.microsoft.com/office/powerpoint/2010/main" val="33322705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p:txBody>
          <a:bodyPr/>
          <a:lstStyle/>
          <a:p>
            <a:r>
              <a:rPr lang="ru-RU" smtClean="0"/>
              <a:t>Образец заголовка</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solidFill>
                  <a:prstClr val="white"/>
                </a:solidFill>
              </a:rPr>
              <a:pPr/>
              <a:t>11/20/2012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382A7F7-08BF-4252-8141-63FB96055BB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596917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Vertical Title 1"/>
          <p:cNvSpPr>
            <a:spLocks noGrp="1"/>
          </p:cNvSpPr>
          <p:nvPr>
            <p:ph type="title" orient="vert"/>
          </p:nvPr>
        </p:nvSpPr>
        <p:spPr>
          <a:xfrm>
            <a:off x="7318248" y="914400"/>
            <a:ext cx="1444752" cy="5486400"/>
          </a:xfrm>
        </p:spPr>
        <p:txBody>
          <a:bodyPr vert="eaVert"/>
          <a:lstStyle/>
          <a:p>
            <a:r>
              <a:rPr lang="ru-RU" smtClean="0"/>
              <a:t>Образец заголовка</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solidFill>
                  <a:prstClr val="white"/>
                </a:solidFill>
              </a:rPr>
              <a:pPr/>
              <a:t>11/20/2012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382A7F7-08BF-4252-8141-63FB96055BB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4987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20.11.2012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5" name="Дата 14"/>
          <p:cNvSpPr>
            <a:spLocks noGrp="1"/>
          </p:cNvSpPr>
          <p:nvPr>
            <p:ph type="dt" sz="half" idx="10"/>
          </p:nvPr>
        </p:nvSpPr>
        <p:spPr/>
        <p:txBody>
          <a:bodyPr/>
          <a:lstStyle/>
          <a:p>
            <a:fld id="{E46A8083-62E4-4B72-BB58-29A9A90950B0}" type="datetimeFigureOut">
              <a:rPr lang="ru-RU" smtClean="0">
                <a:solidFill>
                  <a:srgbClr val="FEFAC9"/>
                </a:solidFill>
              </a:rPr>
              <a:pPr/>
              <a:t>20.11.2012</a:t>
            </a:fld>
            <a:endParaRPr lang="ru-RU">
              <a:solidFill>
                <a:srgbClr val="FEFAC9"/>
              </a:solidFill>
            </a:endParaRPr>
          </a:p>
        </p:txBody>
      </p:sp>
      <p:sp>
        <p:nvSpPr>
          <p:cNvPr id="16" name="Номер слайда 15"/>
          <p:cNvSpPr>
            <a:spLocks noGrp="1"/>
          </p:cNvSpPr>
          <p:nvPr>
            <p:ph type="sldNum" sz="quarter" idx="11"/>
          </p:nvPr>
        </p:nvSpPr>
        <p:spPr/>
        <p:txBody>
          <a:bodyPr/>
          <a:lstStyle/>
          <a:p>
            <a:fld id="{0DAABF06-006F-4F11-8862-A2D973054970}" type="slidenum">
              <a:rPr lang="ru-RU" smtClean="0">
                <a:solidFill>
                  <a:srgbClr val="FEFAC9"/>
                </a:solidFill>
              </a:rPr>
              <a:pPr/>
              <a:t>‹#›</a:t>
            </a:fld>
            <a:endParaRPr lang="ru-RU">
              <a:solidFill>
                <a:srgbClr val="FEFAC9"/>
              </a:solidFill>
            </a:endParaRPr>
          </a:p>
        </p:txBody>
      </p:sp>
      <p:sp>
        <p:nvSpPr>
          <p:cNvPr id="17" name="Нижний колонтитул 16"/>
          <p:cNvSpPr>
            <a:spLocks noGrp="1"/>
          </p:cNvSpPr>
          <p:nvPr>
            <p:ph type="ftr" sz="quarter" idx="12"/>
          </p:nvPr>
        </p:nvSpPr>
        <p:spPr/>
        <p:txBody>
          <a:bodyPr/>
          <a:lstStyle/>
          <a:p>
            <a:endParaRPr lang="ru-RU">
              <a:solidFill>
                <a:srgbClr val="FEFAC9"/>
              </a:solidFill>
            </a:endParaRPr>
          </a:p>
        </p:txBody>
      </p:sp>
    </p:spTree>
    <p:extLst>
      <p:ext uri="{BB962C8B-B14F-4D97-AF65-F5344CB8AC3E}">
        <p14:creationId xmlns:p14="http://schemas.microsoft.com/office/powerpoint/2010/main" val="33775092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E46A8083-62E4-4B72-BB58-29A9A90950B0}" type="datetimeFigureOut">
              <a:rPr lang="ru-RU" smtClean="0">
                <a:solidFill>
                  <a:srgbClr val="FEFAC9"/>
                </a:solidFill>
              </a:rPr>
              <a:pPr/>
              <a:t>20.11.2012</a:t>
            </a:fld>
            <a:endParaRPr lang="ru-RU">
              <a:solidFill>
                <a:srgbClr val="FEFAC9"/>
              </a:solidFill>
            </a:endParaRPr>
          </a:p>
        </p:txBody>
      </p:sp>
      <p:sp>
        <p:nvSpPr>
          <p:cNvPr id="15" name="Номер слайда 14"/>
          <p:cNvSpPr>
            <a:spLocks noGrp="1"/>
          </p:cNvSpPr>
          <p:nvPr>
            <p:ph type="sldNum" sz="quarter" idx="15"/>
          </p:nvPr>
        </p:nvSpPr>
        <p:spPr/>
        <p:txBody>
          <a:bodyPr/>
          <a:lstStyle>
            <a:lvl1pPr algn="ctr">
              <a:defRPr/>
            </a:lvl1pPr>
          </a:lstStyle>
          <a:p>
            <a:fld id="{0DAABF06-006F-4F11-8862-A2D973054970}" type="slidenum">
              <a:rPr lang="ru-RU" smtClean="0">
                <a:solidFill>
                  <a:srgbClr val="FEFAC9"/>
                </a:solidFill>
              </a:rPr>
              <a:pPr/>
              <a:t>‹#›</a:t>
            </a:fld>
            <a:endParaRPr lang="ru-RU">
              <a:solidFill>
                <a:srgbClr val="FEFAC9"/>
              </a:solidFill>
            </a:endParaRPr>
          </a:p>
        </p:txBody>
      </p:sp>
      <p:sp>
        <p:nvSpPr>
          <p:cNvPr id="16" name="Нижний колонтитул 15"/>
          <p:cNvSpPr>
            <a:spLocks noGrp="1"/>
          </p:cNvSpPr>
          <p:nvPr>
            <p:ph type="ftr" sz="quarter" idx="16"/>
          </p:nvPr>
        </p:nvSpPr>
        <p:spPr/>
        <p:txBody>
          <a:bodyPr/>
          <a:lstStyle/>
          <a:p>
            <a:endParaRPr lang="ru-RU">
              <a:solidFill>
                <a:srgbClr val="FEFAC9"/>
              </a:solidFill>
            </a:endParaRPr>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extLst>
      <p:ext uri="{BB962C8B-B14F-4D97-AF65-F5344CB8AC3E}">
        <p14:creationId xmlns:p14="http://schemas.microsoft.com/office/powerpoint/2010/main" val="1353921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E46A8083-62E4-4B72-BB58-29A9A90950B0}" type="datetimeFigureOut">
              <a:rPr lang="ru-RU" smtClean="0">
                <a:solidFill>
                  <a:srgbClr val="FEFAC9"/>
                </a:solidFill>
              </a:rPr>
              <a:pPr/>
              <a:t>20.11.2012</a:t>
            </a:fld>
            <a:endParaRPr lang="ru-RU">
              <a:solidFill>
                <a:srgbClr val="FEFAC9"/>
              </a:solidFill>
            </a:endParaRPr>
          </a:p>
        </p:txBody>
      </p:sp>
      <p:sp>
        <p:nvSpPr>
          <p:cNvPr id="5" name="Нижний колонтитул 4"/>
          <p:cNvSpPr>
            <a:spLocks noGrp="1"/>
          </p:cNvSpPr>
          <p:nvPr>
            <p:ph type="ftr" sz="quarter" idx="11"/>
          </p:nvPr>
        </p:nvSpPr>
        <p:spPr/>
        <p:txBody>
          <a:bodyPr/>
          <a:lstStyle/>
          <a:p>
            <a:endParaRPr lang="ru-RU">
              <a:solidFill>
                <a:srgbClr val="FEFAC9"/>
              </a:solidFill>
            </a:endParaRPr>
          </a:p>
        </p:txBody>
      </p:sp>
      <p:sp>
        <p:nvSpPr>
          <p:cNvPr id="6" name="Номер слайда 5"/>
          <p:cNvSpPr>
            <a:spLocks noGrp="1"/>
          </p:cNvSpPr>
          <p:nvPr>
            <p:ph type="sldNum" sz="quarter" idx="12"/>
          </p:nvPr>
        </p:nvSpPr>
        <p:spPr/>
        <p:txBody>
          <a:bodyPr/>
          <a:lstStyle/>
          <a:p>
            <a:fld id="{0DAABF06-006F-4F11-8862-A2D973054970}" type="slidenum">
              <a:rPr lang="ru-RU" smtClean="0">
                <a:solidFill>
                  <a:srgbClr val="FEFAC9"/>
                </a:solidFill>
              </a:rPr>
              <a:pPr/>
              <a:t>‹#›</a:t>
            </a:fld>
            <a:endParaRPr lang="ru-RU">
              <a:solidFill>
                <a:srgbClr val="FEFAC9"/>
              </a:solidFill>
            </a:endParaRPr>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32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E46A8083-62E4-4B72-BB58-29A9A90950B0}" type="datetimeFigureOut">
              <a:rPr lang="ru-RU" smtClean="0">
                <a:solidFill>
                  <a:srgbClr val="FEFAC9"/>
                </a:solidFill>
              </a:rPr>
              <a:pPr/>
              <a:t>20.11.2012</a:t>
            </a:fld>
            <a:endParaRPr lang="ru-RU">
              <a:solidFill>
                <a:srgbClr val="FEFAC9"/>
              </a:solidFill>
            </a:endParaRPr>
          </a:p>
        </p:txBody>
      </p:sp>
      <p:sp>
        <p:nvSpPr>
          <p:cNvPr id="6" name="Нижний колонтитул 5"/>
          <p:cNvSpPr>
            <a:spLocks noGrp="1"/>
          </p:cNvSpPr>
          <p:nvPr>
            <p:ph type="ftr" sz="quarter" idx="11"/>
          </p:nvPr>
        </p:nvSpPr>
        <p:spPr/>
        <p:txBody>
          <a:bodyPr/>
          <a:lstStyle/>
          <a:p>
            <a:endParaRPr lang="ru-RU">
              <a:solidFill>
                <a:srgbClr val="FEFAC9"/>
              </a:solidFill>
            </a:endParaRPr>
          </a:p>
        </p:txBody>
      </p:sp>
      <p:sp>
        <p:nvSpPr>
          <p:cNvPr id="7" name="Номер слайда 6"/>
          <p:cNvSpPr>
            <a:spLocks noGrp="1"/>
          </p:cNvSpPr>
          <p:nvPr>
            <p:ph type="sldNum" sz="quarter" idx="12"/>
          </p:nvPr>
        </p:nvSpPr>
        <p:spPr/>
        <p:txBody>
          <a:bodyPr/>
          <a:lstStyle/>
          <a:p>
            <a:fld id="{0DAABF06-006F-4F11-8862-A2D973054970}" type="slidenum">
              <a:rPr lang="ru-RU" smtClean="0">
                <a:solidFill>
                  <a:srgbClr val="FEFAC9"/>
                </a:solidFill>
              </a:rPr>
              <a:pPr/>
              <a:t>‹#›</a:t>
            </a:fld>
            <a:endParaRPr lang="ru-RU">
              <a:solidFill>
                <a:srgbClr val="FEFAC9"/>
              </a:solidFill>
            </a:endParaRPr>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extLst>
      <p:ext uri="{BB962C8B-B14F-4D97-AF65-F5344CB8AC3E}">
        <p14:creationId xmlns:p14="http://schemas.microsoft.com/office/powerpoint/2010/main" val="9482179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0DAABF06-006F-4F11-8862-A2D973054970}" type="slidenum">
              <a:rPr lang="ru-RU" smtClean="0">
                <a:solidFill>
                  <a:srgbClr val="FEFAC9"/>
                </a:solidFill>
              </a:rPr>
              <a:pPr/>
              <a:t>‹#›</a:t>
            </a:fld>
            <a:endParaRPr lang="ru-RU">
              <a:solidFill>
                <a:srgbClr val="FEFAC9"/>
              </a:solidFill>
            </a:endParaRPr>
          </a:p>
        </p:txBody>
      </p:sp>
      <p:sp>
        <p:nvSpPr>
          <p:cNvPr id="8" name="Нижний колонтитул 7"/>
          <p:cNvSpPr>
            <a:spLocks noGrp="1"/>
          </p:cNvSpPr>
          <p:nvPr>
            <p:ph type="ftr" sz="quarter" idx="11"/>
          </p:nvPr>
        </p:nvSpPr>
        <p:spPr/>
        <p:txBody>
          <a:bodyPr/>
          <a:lstStyle/>
          <a:p>
            <a:endParaRPr lang="ru-RU">
              <a:solidFill>
                <a:srgbClr val="FEFAC9"/>
              </a:solidFill>
            </a:endParaRPr>
          </a:p>
        </p:txBody>
      </p:sp>
      <p:sp>
        <p:nvSpPr>
          <p:cNvPr id="7" name="Дата 6"/>
          <p:cNvSpPr>
            <a:spLocks noGrp="1"/>
          </p:cNvSpPr>
          <p:nvPr>
            <p:ph type="dt" sz="half" idx="10"/>
          </p:nvPr>
        </p:nvSpPr>
        <p:spPr/>
        <p:txBody>
          <a:bodyPr/>
          <a:lstStyle/>
          <a:p>
            <a:fld id="{E46A8083-62E4-4B72-BB58-29A9A90950B0}" type="datetimeFigureOut">
              <a:rPr lang="ru-RU" smtClean="0">
                <a:solidFill>
                  <a:srgbClr val="FEFAC9"/>
                </a:solidFill>
              </a:rPr>
              <a:pPr/>
              <a:t>20.11.2012</a:t>
            </a:fld>
            <a:endParaRPr lang="ru-RU">
              <a:solidFill>
                <a:srgbClr val="FEFAC9"/>
              </a:solidFill>
            </a:endParaRPr>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1140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E46A8083-62E4-4B72-BB58-29A9A90950B0}" type="datetimeFigureOut">
              <a:rPr lang="ru-RU" smtClean="0">
                <a:solidFill>
                  <a:srgbClr val="FEFAC9"/>
                </a:solidFill>
              </a:rPr>
              <a:pPr/>
              <a:t>20.11.2012</a:t>
            </a:fld>
            <a:endParaRPr lang="ru-RU">
              <a:solidFill>
                <a:srgbClr val="FEFAC9"/>
              </a:solidFill>
            </a:endParaRPr>
          </a:p>
        </p:txBody>
      </p:sp>
      <p:sp>
        <p:nvSpPr>
          <p:cNvPr id="4" name="Нижний колонтитул 3"/>
          <p:cNvSpPr>
            <a:spLocks noGrp="1"/>
          </p:cNvSpPr>
          <p:nvPr>
            <p:ph type="ftr" sz="quarter" idx="11"/>
          </p:nvPr>
        </p:nvSpPr>
        <p:spPr/>
        <p:txBody>
          <a:bodyPr/>
          <a:lstStyle/>
          <a:p>
            <a:endParaRPr lang="ru-RU">
              <a:solidFill>
                <a:srgbClr val="FEFAC9"/>
              </a:solidFill>
            </a:endParaRPr>
          </a:p>
        </p:txBody>
      </p:sp>
      <p:sp>
        <p:nvSpPr>
          <p:cNvPr id="5" name="Номер слайда 4"/>
          <p:cNvSpPr>
            <a:spLocks noGrp="1"/>
          </p:cNvSpPr>
          <p:nvPr>
            <p:ph type="sldNum" sz="quarter" idx="12"/>
          </p:nvPr>
        </p:nvSpPr>
        <p:spPr/>
        <p:txBody>
          <a:bodyPr/>
          <a:lstStyle/>
          <a:p>
            <a:fld id="{0DAABF06-006F-4F11-8862-A2D973054970}" type="slidenum">
              <a:rPr lang="ru-RU" smtClean="0">
                <a:solidFill>
                  <a:srgbClr val="FEFAC9"/>
                </a:solidFill>
              </a:rPr>
              <a:pPr/>
              <a:t>‹#›</a:t>
            </a:fld>
            <a:endParaRPr lang="ru-RU">
              <a:solidFill>
                <a:srgbClr val="FEFAC9"/>
              </a:solidFill>
            </a:endParaRPr>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extLst>
      <p:ext uri="{BB962C8B-B14F-4D97-AF65-F5344CB8AC3E}">
        <p14:creationId xmlns:p14="http://schemas.microsoft.com/office/powerpoint/2010/main" val="454943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46A8083-62E4-4B72-BB58-29A9A90950B0}" type="datetimeFigureOut">
              <a:rPr lang="ru-RU" smtClean="0">
                <a:solidFill>
                  <a:srgbClr val="FEFAC9"/>
                </a:solidFill>
              </a:rPr>
              <a:pPr/>
              <a:t>20.11.2012</a:t>
            </a:fld>
            <a:endParaRPr lang="ru-RU">
              <a:solidFill>
                <a:srgbClr val="FEFAC9"/>
              </a:solidFill>
            </a:endParaRPr>
          </a:p>
        </p:txBody>
      </p:sp>
      <p:sp>
        <p:nvSpPr>
          <p:cNvPr id="3" name="Нижний колонтитул 2"/>
          <p:cNvSpPr>
            <a:spLocks noGrp="1"/>
          </p:cNvSpPr>
          <p:nvPr>
            <p:ph type="ftr" sz="quarter" idx="11"/>
          </p:nvPr>
        </p:nvSpPr>
        <p:spPr/>
        <p:txBody>
          <a:bodyPr/>
          <a:lstStyle/>
          <a:p>
            <a:endParaRPr lang="ru-RU">
              <a:solidFill>
                <a:srgbClr val="FEFAC9"/>
              </a:solidFill>
            </a:endParaRPr>
          </a:p>
        </p:txBody>
      </p:sp>
      <p:sp>
        <p:nvSpPr>
          <p:cNvPr id="4" name="Номер слайда 3"/>
          <p:cNvSpPr>
            <a:spLocks noGrp="1"/>
          </p:cNvSpPr>
          <p:nvPr>
            <p:ph type="sldNum" sz="quarter" idx="12"/>
          </p:nvPr>
        </p:nvSpPr>
        <p:spPr/>
        <p:txBody>
          <a:bodyPr/>
          <a:lstStyle/>
          <a:p>
            <a:fld id="{0DAABF06-006F-4F11-8862-A2D973054970}" type="slidenum">
              <a:rPr lang="ru-RU" smtClean="0">
                <a:solidFill>
                  <a:srgbClr val="FEFAC9"/>
                </a:solidFill>
              </a:rPr>
              <a:pPr/>
              <a:t>‹#›</a:t>
            </a:fld>
            <a:endParaRPr lang="ru-RU">
              <a:solidFill>
                <a:srgbClr val="FEFAC9"/>
              </a:solidFill>
            </a:endParaRPr>
          </a:p>
        </p:txBody>
      </p:sp>
    </p:spTree>
    <p:extLst>
      <p:ext uri="{BB962C8B-B14F-4D97-AF65-F5344CB8AC3E}">
        <p14:creationId xmlns:p14="http://schemas.microsoft.com/office/powerpoint/2010/main" val="32671064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E46A8083-62E4-4B72-BB58-29A9A90950B0}" type="datetimeFigureOut">
              <a:rPr lang="ru-RU" smtClean="0">
                <a:solidFill>
                  <a:srgbClr val="FEFAC9"/>
                </a:solidFill>
              </a:rPr>
              <a:pPr/>
              <a:t>20.11.2012</a:t>
            </a:fld>
            <a:endParaRPr lang="ru-RU">
              <a:solidFill>
                <a:srgbClr val="FEFAC9"/>
              </a:solidFill>
            </a:endParaRPr>
          </a:p>
        </p:txBody>
      </p:sp>
      <p:sp>
        <p:nvSpPr>
          <p:cNvPr id="9" name="Номер слайда 8"/>
          <p:cNvSpPr>
            <a:spLocks noGrp="1"/>
          </p:cNvSpPr>
          <p:nvPr>
            <p:ph type="sldNum" sz="quarter" idx="15"/>
          </p:nvPr>
        </p:nvSpPr>
        <p:spPr/>
        <p:txBody>
          <a:bodyPr/>
          <a:lstStyle/>
          <a:p>
            <a:fld id="{0DAABF06-006F-4F11-8862-A2D973054970}" type="slidenum">
              <a:rPr lang="ru-RU" smtClean="0">
                <a:solidFill>
                  <a:srgbClr val="FEFAC9"/>
                </a:solidFill>
              </a:rPr>
              <a:pPr/>
              <a:t>‹#›</a:t>
            </a:fld>
            <a:endParaRPr lang="ru-RU">
              <a:solidFill>
                <a:srgbClr val="FEFAC9"/>
              </a:solidFill>
            </a:endParaRPr>
          </a:p>
        </p:txBody>
      </p:sp>
      <p:sp>
        <p:nvSpPr>
          <p:cNvPr id="10" name="Нижний колонтитул 9"/>
          <p:cNvSpPr>
            <a:spLocks noGrp="1"/>
          </p:cNvSpPr>
          <p:nvPr>
            <p:ph type="ftr" sz="quarter" idx="16"/>
          </p:nvPr>
        </p:nvSpPr>
        <p:spPr/>
        <p:txBody>
          <a:bodyPr/>
          <a:lstStyle/>
          <a:p>
            <a:endParaRPr lang="ru-RU">
              <a:solidFill>
                <a:srgbClr val="FEFAC9"/>
              </a:solidFill>
            </a:endParaRPr>
          </a:p>
        </p:txBody>
      </p:sp>
    </p:spTree>
    <p:extLst>
      <p:ext uri="{BB962C8B-B14F-4D97-AF65-F5344CB8AC3E}">
        <p14:creationId xmlns:p14="http://schemas.microsoft.com/office/powerpoint/2010/main" val="28600198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E46A8083-62E4-4B72-BB58-29A9A90950B0}" type="datetimeFigureOut">
              <a:rPr lang="ru-RU" smtClean="0">
                <a:solidFill>
                  <a:srgbClr val="FEFAC9"/>
                </a:solidFill>
              </a:rPr>
              <a:pPr/>
              <a:t>20.11.2012</a:t>
            </a:fld>
            <a:endParaRPr lang="ru-RU">
              <a:solidFill>
                <a:srgbClr val="FEFAC9"/>
              </a:solidFill>
            </a:endParaRPr>
          </a:p>
        </p:txBody>
      </p:sp>
      <p:sp>
        <p:nvSpPr>
          <p:cNvPr id="9" name="Номер слайда 8"/>
          <p:cNvSpPr>
            <a:spLocks noGrp="1"/>
          </p:cNvSpPr>
          <p:nvPr>
            <p:ph type="sldNum" sz="quarter" idx="11"/>
          </p:nvPr>
        </p:nvSpPr>
        <p:spPr/>
        <p:txBody>
          <a:bodyPr/>
          <a:lstStyle/>
          <a:p>
            <a:fld id="{0DAABF06-006F-4F11-8862-A2D973054970}" type="slidenum">
              <a:rPr lang="ru-RU" smtClean="0">
                <a:solidFill>
                  <a:srgbClr val="FEFAC9"/>
                </a:solidFill>
              </a:rPr>
              <a:pPr/>
              <a:t>‹#›</a:t>
            </a:fld>
            <a:endParaRPr lang="ru-RU">
              <a:solidFill>
                <a:srgbClr val="FEFAC9"/>
              </a:solidFill>
            </a:endParaRPr>
          </a:p>
        </p:txBody>
      </p:sp>
      <p:sp>
        <p:nvSpPr>
          <p:cNvPr id="10" name="Нижний колонтитул 9"/>
          <p:cNvSpPr>
            <a:spLocks noGrp="1"/>
          </p:cNvSpPr>
          <p:nvPr>
            <p:ph type="ftr" sz="quarter" idx="12"/>
          </p:nvPr>
        </p:nvSpPr>
        <p:spPr/>
        <p:txBody>
          <a:bodyPr/>
          <a:lstStyle/>
          <a:p>
            <a:endParaRPr lang="ru-RU">
              <a:solidFill>
                <a:srgbClr val="FEFAC9"/>
              </a:solidFill>
            </a:endParaRPr>
          </a:p>
        </p:txBody>
      </p:sp>
    </p:spTree>
    <p:extLst>
      <p:ext uri="{BB962C8B-B14F-4D97-AF65-F5344CB8AC3E}">
        <p14:creationId xmlns:p14="http://schemas.microsoft.com/office/powerpoint/2010/main" val="22858979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46A8083-62E4-4B72-BB58-29A9A90950B0}" type="datetimeFigureOut">
              <a:rPr lang="ru-RU" smtClean="0">
                <a:solidFill>
                  <a:srgbClr val="FEFAC9"/>
                </a:solidFill>
              </a:rPr>
              <a:pPr/>
              <a:t>20.11.2012</a:t>
            </a:fld>
            <a:endParaRPr lang="ru-RU">
              <a:solidFill>
                <a:srgbClr val="FEFAC9"/>
              </a:solidFill>
            </a:endParaRPr>
          </a:p>
        </p:txBody>
      </p:sp>
      <p:sp>
        <p:nvSpPr>
          <p:cNvPr id="5" name="Нижний колонтитул 4"/>
          <p:cNvSpPr>
            <a:spLocks noGrp="1"/>
          </p:cNvSpPr>
          <p:nvPr>
            <p:ph type="ftr" sz="quarter" idx="11"/>
          </p:nvPr>
        </p:nvSpPr>
        <p:spPr/>
        <p:txBody>
          <a:bodyPr/>
          <a:lstStyle/>
          <a:p>
            <a:endParaRPr lang="ru-RU">
              <a:solidFill>
                <a:srgbClr val="FEFAC9"/>
              </a:solidFill>
            </a:endParaRPr>
          </a:p>
        </p:txBody>
      </p:sp>
      <p:sp>
        <p:nvSpPr>
          <p:cNvPr id="6" name="Номер слайда 5"/>
          <p:cNvSpPr>
            <a:spLocks noGrp="1"/>
          </p:cNvSpPr>
          <p:nvPr>
            <p:ph type="sldNum" sz="quarter" idx="12"/>
          </p:nvPr>
        </p:nvSpPr>
        <p:spPr/>
        <p:txBody>
          <a:bodyPr/>
          <a:lstStyle/>
          <a:p>
            <a:fld id="{0DAABF06-006F-4F11-8862-A2D973054970}" type="slidenum">
              <a:rPr lang="ru-RU" smtClean="0">
                <a:solidFill>
                  <a:srgbClr val="FEFAC9"/>
                </a:solidFill>
              </a:rPr>
              <a:pPr/>
              <a:t>‹#›</a:t>
            </a:fld>
            <a:endParaRPr lang="ru-RU">
              <a:solidFill>
                <a:srgbClr val="FEFAC9"/>
              </a:solidFill>
            </a:endParaRPr>
          </a:p>
        </p:txBody>
      </p:sp>
    </p:spTree>
    <p:extLst>
      <p:ext uri="{BB962C8B-B14F-4D97-AF65-F5344CB8AC3E}">
        <p14:creationId xmlns:p14="http://schemas.microsoft.com/office/powerpoint/2010/main" val="2550493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20.11.2012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46A8083-62E4-4B72-BB58-29A9A90950B0}" type="datetimeFigureOut">
              <a:rPr lang="ru-RU" smtClean="0">
                <a:solidFill>
                  <a:srgbClr val="FEFAC9"/>
                </a:solidFill>
              </a:rPr>
              <a:pPr/>
              <a:t>20.11.2012</a:t>
            </a:fld>
            <a:endParaRPr lang="ru-RU">
              <a:solidFill>
                <a:srgbClr val="FEFAC9"/>
              </a:solidFill>
            </a:endParaRPr>
          </a:p>
        </p:txBody>
      </p:sp>
      <p:sp>
        <p:nvSpPr>
          <p:cNvPr id="5" name="Нижний колонтитул 4"/>
          <p:cNvSpPr>
            <a:spLocks noGrp="1"/>
          </p:cNvSpPr>
          <p:nvPr>
            <p:ph type="ftr" sz="quarter" idx="11"/>
          </p:nvPr>
        </p:nvSpPr>
        <p:spPr/>
        <p:txBody>
          <a:bodyPr/>
          <a:lstStyle/>
          <a:p>
            <a:endParaRPr lang="ru-RU">
              <a:solidFill>
                <a:srgbClr val="FEFAC9"/>
              </a:solidFill>
            </a:endParaRPr>
          </a:p>
        </p:txBody>
      </p:sp>
      <p:sp>
        <p:nvSpPr>
          <p:cNvPr id="6" name="Номер слайда 5"/>
          <p:cNvSpPr>
            <a:spLocks noGrp="1"/>
          </p:cNvSpPr>
          <p:nvPr>
            <p:ph type="sldNum" sz="quarter" idx="12"/>
          </p:nvPr>
        </p:nvSpPr>
        <p:spPr/>
        <p:txBody>
          <a:bodyPr/>
          <a:lstStyle/>
          <a:p>
            <a:fld id="{0DAABF06-006F-4F11-8862-A2D973054970}" type="slidenum">
              <a:rPr lang="ru-RU" smtClean="0">
                <a:solidFill>
                  <a:srgbClr val="FEFAC9"/>
                </a:solidFill>
              </a:rPr>
              <a:pPr/>
              <a:t>‹#›</a:t>
            </a:fld>
            <a:endParaRPr lang="ru-RU">
              <a:solidFill>
                <a:srgbClr val="FEFAC9"/>
              </a:solidFill>
            </a:endParaRPr>
          </a:p>
        </p:txBody>
      </p:sp>
    </p:spTree>
    <p:extLst>
      <p:ext uri="{BB962C8B-B14F-4D97-AF65-F5344CB8AC3E}">
        <p14:creationId xmlns:p14="http://schemas.microsoft.com/office/powerpoint/2010/main" val="23932790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9BC51221-E3DE-4B33-8FC3-9A3A0457321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5279890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7D87292-F44A-4C02-BFE4-B8C3FF034794}"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6100622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B9ADC382-7076-490E-99A4-BF3CA142595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9706150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90B7B791-6D87-4D5D-B13A-0BB814B90F2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3884858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D0917EF2-6522-4E92-A13A-9F8752EB1AD1}"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2250139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BF29B832-2D9D-41B0-A00B-46FC952F0C1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0483363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463A68C7-2E2C-47CA-B2D0-0C7EB789D844}"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3286582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0858517A-B7EF-4336-847F-44290A7C5BD4}"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3940422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7463D867-97E6-4BF7-A732-6A147F6C062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176011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20.11.2012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919703D7-2842-4518-83BC-57021D130EE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2334708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154AEF38-9E23-4E38-9871-C822C790736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35794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10.png"/><Relationship Id="rId2" Type="http://schemas.openxmlformats.org/officeDocument/2006/relationships/slideLayout" Target="../slideLayouts/slideLayout57.xml"/><Relationship Id="rId16" Type="http://schemas.openxmlformats.org/officeDocument/2006/relationships/image" Target="../media/image9.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20.11.2012</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8F822E5-3521-4ED2-BCDB-16B417E68D18}" type="datetimeFigureOut">
              <a:rPr lang="ru-RU" smtClean="0">
                <a:solidFill>
                  <a:srgbClr val="04617B">
                    <a:shade val="90000"/>
                  </a:srgbClr>
                </a:solidFill>
              </a:rPr>
              <a:pPr/>
              <a:t>20.11.2012</a:t>
            </a:fld>
            <a:endParaRPr lang="ru-RU">
              <a:solidFill>
                <a:srgbClr val="04617B">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solidFill>
                <a:srgbClr val="04617B">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B37F4BF-90E3-4A71-90BF-34E72190F558}" type="slidenum">
              <a:rPr lang="ru-RU" smtClean="0">
                <a:solidFill>
                  <a:srgbClr val="04617B">
                    <a:shade val="90000"/>
                  </a:srgbClr>
                </a:solidFill>
              </a:rPr>
              <a:pPr/>
              <a:t>‹#›</a:t>
            </a:fld>
            <a:endParaRPr lang="ru-RU">
              <a:solidFill>
                <a:srgbClr val="04617B">
                  <a:shade val="90000"/>
                </a:srgbClr>
              </a:solidFill>
            </a:endParaRPr>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8510562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94E27C72-BB24-471A-B0F0-E43FA626BD87}" type="datetimeFigureOut">
              <a:rPr lang="ru-RU" smtClean="0">
                <a:solidFill>
                  <a:srgbClr val="9E8E5C">
                    <a:lumMod val="60000"/>
                    <a:lumOff val="40000"/>
                  </a:srgbClr>
                </a:solidFill>
              </a:rPr>
              <a:pPr/>
              <a:t>20.11.2012</a:t>
            </a:fld>
            <a:endParaRPr lang="ru-RU">
              <a:solidFill>
                <a:srgbClr val="9E8E5C">
                  <a:lumMod val="60000"/>
                  <a:lumOff val="40000"/>
                </a:srgbClr>
              </a:solidFill>
            </a:endParaRPr>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ru-RU">
              <a:solidFill>
                <a:srgbClr val="9E8E5C">
                  <a:lumMod val="60000"/>
                  <a:lumOff val="40000"/>
                </a:srgbClr>
              </a:solidFill>
            </a:endParaRPr>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A31BA188-3596-4AE7-BDCF-BA90AC154C57}" type="slidenum">
              <a:rPr lang="ru-RU" smtClean="0">
                <a:solidFill>
                  <a:srgbClr val="9E8E5C">
                    <a:lumMod val="60000"/>
                    <a:lumOff val="40000"/>
                  </a:srgbClr>
                </a:solidFill>
              </a:rPr>
              <a:pPr/>
              <a:t>‹#›</a:t>
            </a:fld>
            <a:endParaRPr lang="ru-RU">
              <a:solidFill>
                <a:srgbClr val="9E8E5C">
                  <a:lumMod val="60000"/>
                  <a:lumOff val="40000"/>
                </a:srgbClr>
              </a:solidFill>
            </a:endParaRPr>
          </a:p>
        </p:txBody>
      </p:sp>
    </p:spTree>
    <p:extLst>
      <p:ext uri="{BB962C8B-B14F-4D97-AF65-F5344CB8AC3E}">
        <p14:creationId xmlns:p14="http://schemas.microsoft.com/office/powerpoint/2010/main" val="34929210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sharpenSoften amount="-38000"/>
                    </a14:imgEffect>
                    <a14:imgEffect>
                      <a14:brightnessContrast bright="-60000" contrast="-4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767930C-87EF-4782-8E27-B70BBF445859}" type="datetimeFigureOut">
              <a:rPr lang="ru-RU" smtClean="0">
                <a:solidFill>
                  <a:srgbClr val="AD0101">
                    <a:shade val="75000"/>
                  </a:srgbClr>
                </a:solidFill>
              </a:rPr>
              <a:pPr/>
              <a:t>20.11.2012</a:t>
            </a:fld>
            <a:endParaRPr lang="ru-RU">
              <a:solidFill>
                <a:srgbClr val="AD0101">
                  <a:shade val="75000"/>
                </a:srgbClr>
              </a:solidFill>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solidFill>
                <a:srgbClr val="AD0101">
                  <a:shade val="75000"/>
                </a:srgb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89724E3D-43E7-482F-9039-A8749A5A3FE6}" type="slidenum">
              <a:rPr lang="ru-RU" smtClean="0">
                <a:solidFill>
                  <a:srgbClr val="AD0101">
                    <a:shade val="75000"/>
                  </a:srgbClr>
                </a:solidFill>
              </a:rPr>
              <a:pPr/>
              <a:t>‹#›</a:t>
            </a:fld>
            <a:endParaRPr lang="ru-RU">
              <a:solidFill>
                <a:srgbClr val="AD0101">
                  <a:shade val="75000"/>
                </a:srgbClr>
              </a:solidFill>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Tree>
    <p:extLst>
      <p:ext uri="{BB962C8B-B14F-4D97-AF65-F5344CB8AC3E}">
        <p14:creationId xmlns:p14="http://schemas.microsoft.com/office/powerpoint/2010/main" val="2491146986"/>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B51052C-DA93-4816-877B-80DA8066F362}" type="datetimeFigureOut">
              <a:rPr lang="ru-RU" smtClean="0">
                <a:solidFill>
                  <a:prstClr val="white">
                    <a:shade val="50000"/>
                  </a:prstClr>
                </a:solidFill>
              </a:rPr>
              <a:pPr/>
              <a:t>20.11.2012</a:t>
            </a:fld>
            <a:endParaRPr lang="ru-RU">
              <a:solidFill>
                <a:prstClr val="white">
                  <a:shade val="50000"/>
                </a:prstClr>
              </a:solidFill>
            </a:endParaRPr>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solidFill>
                <a:prstClr val="white">
                  <a:shade val="50000"/>
                </a:prstClr>
              </a:solidFill>
            </a:endParaRPr>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9E404C87-13A5-4844-A3D2-6C385648384C}"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1217602584"/>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6"/>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ru-RU" smtClean="0"/>
              <a:t>Образец заголовка</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fld id="{8F1B69E8-23E9-4C1F-AA2B-3C5BA6EDBEAE}" type="datetimeFigureOut">
              <a:rPr lang="en-US" smtClean="0">
                <a:solidFill>
                  <a:prstClr val="white"/>
                </a:solidFill>
              </a:rPr>
              <a:pPr/>
              <a:t>11/20/2012</a:t>
            </a:fld>
            <a:endParaRPr lang="en-US">
              <a:solidFill>
                <a:prstClr val="white"/>
              </a:solidFill>
            </a:endParaRPr>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fld id="{4382A7F7-08BF-4252-8141-63FB96055BBB}" type="slidenum">
              <a:rPr lang="en-US" smtClean="0">
                <a:solidFill>
                  <a:prstClr val="white"/>
                </a:solidFill>
              </a:rPr>
              <a:pPr/>
              <a:t>‹#›</a:t>
            </a:fld>
            <a:endParaRPr lang="en-US">
              <a:solidFill>
                <a:prstClr val="white"/>
              </a:solidFill>
            </a:endParaRPr>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extLst>
      <p:ext uri="{BB962C8B-B14F-4D97-AF65-F5344CB8AC3E}">
        <p14:creationId xmlns:p14="http://schemas.microsoft.com/office/powerpoint/2010/main" val="283350200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7"/>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7"/>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7"/>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7"/>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E46A8083-62E4-4B72-BB58-29A9A90950B0}" type="datetimeFigureOut">
              <a:rPr lang="ru-RU" smtClean="0">
                <a:solidFill>
                  <a:srgbClr val="FEFAC9"/>
                </a:solidFill>
              </a:rPr>
              <a:pPr/>
              <a:t>20.11.2012</a:t>
            </a:fld>
            <a:endParaRPr lang="ru-RU">
              <a:solidFill>
                <a:srgbClr val="FEFAC9"/>
              </a:solidFill>
            </a:endParaRPr>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solidFill>
                <a:srgbClr val="FEFAC9"/>
              </a:solidFill>
            </a:endParaRPr>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0DAABF06-006F-4F11-8862-A2D973054970}" type="slidenum">
              <a:rPr lang="ru-RU" smtClean="0">
                <a:solidFill>
                  <a:srgbClr val="FEFAC9"/>
                </a:solidFill>
              </a:rPr>
              <a:pPr/>
              <a:t>‹#›</a:t>
            </a:fld>
            <a:endParaRPr lang="ru-RU">
              <a:solidFill>
                <a:srgbClr val="FEFAC9"/>
              </a:solidFill>
            </a:endParaRPr>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extLst>
      <p:ext uri="{BB962C8B-B14F-4D97-AF65-F5344CB8AC3E}">
        <p14:creationId xmlns:p14="http://schemas.microsoft.com/office/powerpoint/2010/main" val="2715621977"/>
      </p:ext>
    </p:extLst>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DABB7EB-33AD-4B21-91C0-2AD2B28DB4A2}" type="slidenum">
              <a:rPr lang="ru-RU" smtClean="0">
                <a:solidFill>
                  <a:srgbClr val="000000"/>
                </a:solidFill>
              </a:rPr>
              <a:pPr fontAlgn="base">
                <a:spcBef>
                  <a:spcPct val="0"/>
                </a:spcBef>
                <a:spcAft>
                  <a:spcPct val="0"/>
                </a:spcAft>
              </a:pPr>
              <a:t>‹#›</a:t>
            </a:fld>
            <a:endParaRPr lang="ru-RU" smtClean="0">
              <a:solidFill>
                <a:srgbClr val="000000"/>
              </a:solidFill>
            </a:endParaRPr>
          </a:p>
        </p:txBody>
      </p:sp>
    </p:spTree>
    <p:extLst>
      <p:ext uri="{BB962C8B-B14F-4D97-AF65-F5344CB8AC3E}">
        <p14:creationId xmlns:p14="http://schemas.microsoft.com/office/powerpoint/2010/main" val="55459872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gi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4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e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9.jpg"/><Relationship Id="rId2" Type="http://schemas.openxmlformats.org/officeDocument/2006/relationships/image" Target="../media/image85.jpeg"/><Relationship Id="rId1" Type="http://schemas.openxmlformats.org/officeDocument/2006/relationships/slideLayout" Target="../slideLayouts/slideLayout35.xml"/><Relationship Id="rId6" Type="http://schemas.openxmlformats.org/officeDocument/2006/relationships/image" Target="../media/image88.jpeg"/><Relationship Id="rId5" Type="http://schemas.openxmlformats.org/officeDocument/2006/relationships/image" Target="../media/image87.jp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8" Type="http://schemas.openxmlformats.org/officeDocument/2006/relationships/image" Target="../media/image95.jpeg"/><Relationship Id="rId3" Type="http://schemas.microsoft.com/office/2007/relationships/hdphoto" Target="../media/hdphoto3.wdp"/><Relationship Id="rId7" Type="http://schemas.openxmlformats.org/officeDocument/2006/relationships/image" Target="../media/image94.jpeg"/><Relationship Id="rId2" Type="http://schemas.openxmlformats.org/officeDocument/2006/relationships/image" Target="../media/image90.jpeg"/><Relationship Id="rId1" Type="http://schemas.openxmlformats.org/officeDocument/2006/relationships/slideLayout" Target="../slideLayouts/slideLayout35.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8" Type="http://schemas.openxmlformats.org/officeDocument/2006/relationships/image" Target="../media/image101.jpeg"/><Relationship Id="rId3" Type="http://schemas.microsoft.com/office/2007/relationships/hdphoto" Target="../media/hdphoto4.wdp"/><Relationship Id="rId7" Type="http://schemas.openxmlformats.org/officeDocument/2006/relationships/image" Target="../media/image100.jpeg"/><Relationship Id="rId2" Type="http://schemas.openxmlformats.org/officeDocument/2006/relationships/image" Target="../media/image96.jpeg"/><Relationship Id="rId1" Type="http://schemas.openxmlformats.org/officeDocument/2006/relationships/slideLayout" Target="../slideLayouts/slideLayout35.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 Id="rId9" Type="http://schemas.openxmlformats.org/officeDocument/2006/relationships/image" Target="../media/image102.jpeg"/></Relationships>
</file>

<file path=ppt/slides/_rels/slide45.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107.jpeg"/><Relationship Id="rId2" Type="http://schemas.openxmlformats.org/officeDocument/2006/relationships/image" Target="../media/image103.jpeg"/><Relationship Id="rId1" Type="http://schemas.openxmlformats.org/officeDocument/2006/relationships/slideLayout" Target="../slideLayouts/slideLayout35.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6.xml.rels><?xml version="1.0" encoding="UTF-8" standalone="yes"?>
<Relationships xmlns="http://schemas.openxmlformats.org/package/2006/relationships"><Relationship Id="rId8" Type="http://schemas.openxmlformats.org/officeDocument/2006/relationships/image" Target="../media/image113.jpeg"/><Relationship Id="rId3" Type="http://schemas.microsoft.com/office/2007/relationships/hdphoto" Target="../media/hdphoto6.wdp"/><Relationship Id="rId7" Type="http://schemas.openxmlformats.org/officeDocument/2006/relationships/image" Target="../media/image112.gif"/><Relationship Id="rId2" Type="http://schemas.openxmlformats.org/officeDocument/2006/relationships/image" Target="../media/image108.jpeg"/><Relationship Id="rId1" Type="http://schemas.openxmlformats.org/officeDocument/2006/relationships/slideLayout" Target="../slideLayouts/slideLayout35.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7.xml.rels><?xml version="1.0" encoding="UTF-8" standalone="yes"?>
<Relationships xmlns="http://schemas.openxmlformats.org/package/2006/relationships"><Relationship Id="rId8" Type="http://schemas.openxmlformats.org/officeDocument/2006/relationships/hyperlink" Target="http://en.wikipedia.org/wiki/Christianity" TargetMode="External"/><Relationship Id="rId3" Type="http://schemas.microsoft.com/office/2007/relationships/hdphoto" Target="../media/hdphoto7.wdp"/><Relationship Id="rId7" Type="http://schemas.openxmlformats.org/officeDocument/2006/relationships/hyperlink" Target="http://en.wikipedia.org/wiki/Western_Christianity" TargetMode="External"/><Relationship Id="rId2" Type="http://schemas.openxmlformats.org/officeDocument/2006/relationships/image" Target="../media/image114.jpeg"/><Relationship Id="rId1" Type="http://schemas.openxmlformats.org/officeDocument/2006/relationships/slideLayout" Target="../slideLayouts/slideLayout35.xml"/><Relationship Id="rId6" Type="http://schemas.openxmlformats.org/officeDocument/2006/relationships/hyperlink" Target="http://en.wikipedia.org/wiki/Halloween_around_the_world" TargetMode="External"/><Relationship Id="rId11" Type="http://schemas.openxmlformats.org/officeDocument/2006/relationships/image" Target="../media/image116.gif"/><Relationship Id="rId5" Type="http://schemas.openxmlformats.org/officeDocument/2006/relationships/hyperlink" Target="http://en.wikipedia.org/wiki/Evening" TargetMode="External"/><Relationship Id="rId10" Type="http://schemas.openxmlformats.org/officeDocument/2006/relationships/image" Target="../media/image115.gif"/><Relationship Id="rId4" Type="http://schemas.openxmlformats.org/officeDocument/2006/relationships/hyperlink" Target="http://en.wikipedia.org/wiki/Saint" TargetMode="External"/><Relationship Id="rId9" Type="http://schemas.openxmlformats.org/officeDocument/2006/relationships/hyperlink" Target="http://en.wikipedia.org/wiki/All_Saints'_Day" TargetMode="External"/></Relationships>
</file>

<file path=ppt/slides/_rels/slide48.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21.jpeg"/><Relationship Id="rId2" Type="http://schemas.openxmlformats.org/officeDocument/2006/relationships/image" Target="../media/image117.jpeg"/><Relationship Id="rId1" Type="http://schemas.openxmlformats.org/officeDocument/2006/relationships/slideLayout" Target="../slideLayouts/slideLayout35.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49.xml.rels><?xml version="1.0" encoding="UTF-8" standalone="yes"?>
<Relationships xmlns="http://schemas.openxmlformats.org/package/2006/relationships"><Relationship Id="rId8" Type="http://schemas.openxmlformats.org/officeDocument/2006/relationships/image" Target="../media/image127.jpeg"/><Relationship Id="rId3" Type="http://schemas.microsoft.com/office/2007/relationships/hdphoto" Target="../media/hdphoto9.wdp"/><Relationship Id="rId7" Type="http://schemas.openxmlformats.org/officeDocument/2006/relationships/image" Target="../media/image126.jpeg"/><Relationship Id="rId2" Type="http://schemas.openxmlformats.org/officeDocument/2006/relationships/image" Target="../media/image122.jpeg"/><Relationship Id="rId1" Type="http://schemas.openxmlformats.org/officeDocument/2006/relationships/slideLayout" Target="../slideLayouts/slideLayout35.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e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image" Target="../media/image130.jpeg"/><Relationship Id="rId1" Type="http://schemas.openxmlformats.org/officeDocument/2006/relationships/slideLayout" Target="../slideLayouts/slideLayout49.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g"/></Relationships>
</file>

<file path=ppt/slides/_rels/slide5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g"/><Relationship Id="rId1" Type="http://schemas.openxmlformats.org/officeDocument/2006/relationships/slideLayout" Target="../slideLayouts/slideLayout49.xml"/><Relationship Id="rId6" Type="http://schemas.openxmlformats.org/officeDocument/2006/relationships/image" Target="../media/image141.jpg"/><Relationship Id="rId5" Type="http://schemas.openxmlformats.org/officeDocument/2006/relationships/image" Target="../media/image140.jpg"/><Relationship Id="rId4" Type="http://schemas.openxmlformats.org/officeDocument/2006/relationships/image" Target="../media/image139.gif"/></Relationships>
</file>

<file path=ppt/slides/_rels/slide53.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eg"/><Relationship Id="rId1" Type="http://schemas.openxmlformats.org/officeDocument/2006/relationships/slideLayout" Target="../slideLayouts/slideLayout46.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54.xml.rels><?xml version="1.0" encoding="UTF-8" standalone="yes"?>
<Relationships xmlns="http://schemas.openxmlformats.org/package/2006/relationships"><Relationship Id="rId3" Type="http://schemas.openxmlformats.org/officeDocument/2006/relationships/image" Target="../media/image148.jpg"/><Relationship Id="rId7" Type="http://schemas.openxmlformats.org/officeDocument/2006/relationships/image" Target="../media/image152.jpeg"/><Relationship Id="rId2" Type="http://schemas.openxmlformats.org/officeDocument/2006/relationships/image" Target="../media/image147.gif"/><Relationship Id="rId1" Type="http://schemas.openxmlformats.org/officeDocument/2006/relationships/slideLayout" Target="../slideLayouts/slideLayout46.xml"/><Relationship Id="rId6" Type="http://schemas.openxmlformats.org/officeDocument/2006/relationships/image" Target="../media/image151.jpeg"/><Relationship Id="rId5" Type="http://schemas.openxmlformats.org/officeDocument/2006/relationships/image" Target="../media/image150.jpg"/><Relationship Id="rId4" Type="http://schemas.openxmlformats.org/officeDocument/2006/relationships/image" Target="../media/image149.jpg"/></Relationships>
</file>

<file path=ppt/slides/_rels/slide55.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g"/><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60.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eg"/><Relationship Id="rId1" Type="http://schemas.openxmlformats.org/officeDocument/2006/relationships/slideLayout" Target="../slideLayouts/slideLayout71.xml"/><Relationship Id="rId4" Type="http://schemas.openxmlformats.org/officeDocument/2006/relationships/image" Target="../media/image165.png"/></Relationships>
</file>

<file path=ppt/slides/_rels/slide6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1.xml"/></Relationships>
</file>

<file path=ppt/slides/_rels/slide6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gif"/><Relationship Id="rId1" Type="http://schemas.openxmlformats.org/officeDocument/2006/relationships/slideLayout" Target="../slideLayouts/slideLayout71.xml"/></Relationships>
</file>

<file path=ppt/slides/_rels/slide6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81.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6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0.jpeg"/><Relationship Id="rId1" Type="http://schemas.openxmlformats.org/officeDocument/2006/relationships/slideLayout" Target="../slideLayouts/slideLayout82.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jpeg"/></Relationships>
</file>

<file path=ppt/slides/_rels/slide7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0.jpeg"/><Relationship Id="rId1" Type="http://schemas.openxmlformats.org/officeDocument/2006/relationships/slideLayout" Target="../slideLayouts/slideLayout82.xml"/><Relationship Id="rId4" Type="http://schemas.openxmlformats.org/officeDocument/2006/relationships/image" Target="../media/image180.jpeg"/></Relationships>
</file>

<file path=ppt/slides/_rels/slide7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70.jpeg"/><Relationship Id="rId1" Type="http://schemas.openxmlformats.org/officeDocument/2006/relationships/slideLayout" Target="../slideLayouts/slideLayout82.xml"/><Relationship Id="rId5" Type="http://schemas.openxmlformats.org/officeDocument/2006/relationships/image" Target="../media/image183.jpeg"/><Relationship Id="rId4" Type="http://schemas.openxmlformats.org/officeDocument/2006/relationships/image" Target="../media/image182.jpeg"/></Relationships>
</file>

<file path=ppt/slides/_rels/slide7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70.jpeg"/><Relationship Id="rId1" Type="http://schemas.openxmlformats.org/officeDocument/2006/relationships/slideLayout" Target="../slideLayouts/slideLayout82.xml"/><Relationship Id="rId4" Type="http://schemas.openxmlformats.org/officeDocument/2006/relationships/image" Target="../media/image185.jpeg"/></Relationships>
</file>

<file path=ppt/slides/_rels/slide7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70.jpeg"/><Relationship Id="rId1" Type="http://schemas.openxmlformats.org/officeDocument/2006/relationships/slideLayout" Target="../slideLayouts/slideLayout82.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57356" y="2514608"/>
            <a:ext cx="6742006" cy="3486160"/>
          </a:xfrm>
        </p:spPr>
        <p:txBody>
          <a:bodyPr>
            <a:noAutofit/>
          </a:bodyPr>
          <a:lstStyle/>
          <a:p>
            <a:r>
              <a:rPr lang="en-US" sz="6000" dirty="0" smtClean="0">
                <a:effectLst>
                  <a:outerShdw blurRad="38100" dist="25400" dir="5400000" algn="tl" rotWithShape="0">
                    <a:srgbClr val="000000">
                      <a:alpha val="43000"/>
                    </a:srgbClr>
                  </a:outerShdw>
                  <a:reflection blurRad="6350" stA="55000" endA="300" endPos="45500" dir="5400000" sy="-100000" algn="bl" rotWithShape="0"/>
                </a:effectLst>
                <a:latin typeface="Ravie" pitchFamily="82" charset="0"/>
              </a:rPr>
              <a:t>Symbolic calendar days of rest and celebrations</a:t>
            </a:r>
            <a:endParaRPr lang="ru-RU" sz="6000" dirty="0">
              <a:effectLst>
                <a:outerShdw blurRad="38100" dist="25400" dir="5400000" algn="tl" rotWithShape="0">
                  <a:srgbClr val="000000">
                    <a:alpha val="43000"/>
                  </a:srgbClr>
                </a:outerShdw>
                <a:reflection blurRad="6350" stA="55000" endA="300" endPos="45500" dir="5400000" sy="-100000" algn="bl" rotWithShape="0"/>
              </a:effectLst>
            </a:endParaRPr>
          </a:p>
        </p:txBody>
      </p:sp>
      <p:pic>
        <p:nvPicPr>
          <p:cNvPr id="1026" name="Picture 2" descr="C:\Users\User\Desktop\АНИМАЦИЯ\24.gif"/>
          <p:cNvPicPr>
            <a:picLocks noChangeAspect="1" noChangeArrowheads="1" noCrop="1"/>
          </p:cNvPicPr>
          <p:nvPr/>
        </p:nvPicPr>
        <p:blipFill>
          <a:blip r:embed="rId2"/>
          <a:stretch>
            <a:fillRect/>
          </a:stretch>
        </p:blipFill>
        <p:spPr bwMode="auto">
          <a:xfrm>
            <a:off x="1250134" y="1071546"/>
            <a:ext cx="906370" cy="1000132"/>
          </a:xfrm>
          <a:prstGeom prst="rect">
            <a:avLst/>
          </a:prstGeom>
          <a:noFill/>
        </p:spPr>
      </p:pic>
      <p:pic>
        <p:nvPicPr>
          <p:cNvPr id="6" name="Picture 2" descr="C:\Users\User\Desktop\АНИМАЦИЯ\24.gif"/>
          <p:cNvPicPr>
            <a:picLocks noChangeAspect="1" noChangeArrowheads="1" noCrop="1"/>
          </p:cNvPicPr>
          <p:nvPr/>
        </p:nvPicPr>
        <p:blipFill>
          <a:blip r:embed="rId2"/>
          <a:stretch>
            <a:fillRect/>
          </a:stretch>
        </p:blipFill>
        <p:spPr bwMode="auto">
          <a:xfrm>
            <a:off x="500034" y="3200398"/>
            <a:ext cx="1143008" cy="1371610"/>
          </a:xfrm>
          <a:prstGeom prst="rect">
            <a:avLst/>
          </a:prstGeom>
          <a:noFill/>
        </p:spPr>
      </p:pic>
      <p:pic>
        <p:nvPicPr>
          <p:cNvPr id="7" name="Picture 2" descr="C:\Users\User\Desktop\АНИМАЦИЯ\24.gif"/>
          <p:cNvPicPr>
            <a:picLocks noChangeAspect="1" noChangeArrowheads="1" noCrop="1"/>
          </p:cNvPicPr>
          <p:nvPr/>
        </p:nvPicPr>
        <p:blipFill>
          <a:blip r:embed="rId2"/>
          <a:stretch>
            <a:fillRect/>
          </a:stretch>
        </p:blipFill>
        <p:spPr bwMode="auto">
          <a:xfrm>
            <a:off x="2571736" y="2071678"/>
            <a:ext cx="857256" cy="102870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17" dur="1000" fill="hold"/>
                                        <p:tgtEl>
                                          <p:spTgt spid="102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026"/>
                                        </p:tgtEl>
                                      </p:cBhvr>
                                    </p:animEffect>
                                  </p:childTnLst>
                                </p:cTn>
                              </p:par>
                            </p:childTnLst>
                          </p:cTn>
                        </p:par>
                        <p:par>
                          <p:cTn id="22" fill="hold">
                            <p:stCondLst>
                              <p:cond delay="2000"/>
                            </p:stCondLst>
                            <p:childTnLst>
                              <p:par>
                                <p:cTn id="23" presetID="26"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145">
                                          <p:stCondLst>
                                            <p:cond delay="0"/>
                                          </p:stCondLst>
                                        </p:cTn>
                                        <p:tgtEl>
                                          <p:spTgt spid="6"/>
                                        </p:tgtEl>
                                      </p:cBhvr>
                                    </p:animEffect>
                                    <p:anim calcmode="lin" valueType="num">
                                      <p:cBhvr>
                                        <p:cTn id="26"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31" dur="7">
                                          <p:stCondLst>
                                            <p:cond delay="163"/>
                                          </p:stCondLst>
                                        </p:cTn>
                                        <p:tgtEl>
                                          <p:spTgt spid="6"/>
                                        </p:tgtEl>
                                      </p:cBhvr>
                                      <p:to x="100000" y="60000"/>
                                    </p:animScale>
                                    <p:animScale>
                                      <p:cBhvr>
                                        <p:cTn id="32" dur="42" decel="50000">
                                          <p:stCondLst>
                                            <p:cond delay="169"/>
                                          </p:stCondLst>
                                        </p:cTn>
                                        <p:tgtEl>
                                          <p:spTgt spid="6"/>
                                        </p:tgtEl>
                                      </p:cBhvr>
                                      <p:to x="100000" y="100000"/>
                                    </p:animScale>
                                    <p:animScale>
                                      <p:cBhvr>
                                        <p:cTn id="33" dur="7">
                                          <p:stCondLst>
                                            <p:cond delay="328"/>
                                          </p:stCondLst>
                                        </p:cTn>
                                        <p:tgtEl>
                                          <p:spTgt spid="6"/>
                                        </p:tgtEl>
                                      </p:cBhvr>
                                      <p:to x="100000" y="80000"/>
                                    </p:animScale>
                                    <p:animScale>
                                      <p:cBhvr>
                                        <p:cTn id="34" dur="42" decel="50000">
                                          <p:stCondLst>
                                            <p:cond delay="335"/>
                                          </p:stCondLst>
                                        </p:cTn>
                                        <p:tgtEl>
                                          <p:spTgt spid="6"/>
                                        </p:tgtEl>
                                      </p:cBhvr>
                                      <p:to x="100000" y="100000"/>
                                    </p:animScale>
                                    <p:animScale>
                                      <p:cBhvr>
                                        <p:cTn id="35" dur="7">
                                          <p:stCondLst>
                                            <p:cond delay="411"/>
                                          </p:stCondLst>
                                        </p:cTn>
                                        <p:tgtEl>
                                          <p:spTgt spid="6"/>
                                        </p:tgtEl>
                                      </p:cBhvr>
                                      <p:to x="100000" y="90000"/>
                                    </p:animScale>
                                    <p:animScale>
                                      <p:cBhvr>
                                        <p:cTn id="36" dur="42" decel="50000">
                                          <p:stCondLst>
                                            <p:cond delay="417"/>
                                          </p:stCondLst>
                                        </p:cTn>
                                        <p:tgtEl>
                                          <p:spTgt spid="6"/>
                                        </p:tgtEl>
                                      </p:cBhvr>
                                      <p:to x="100000" y="100000"/>
                                    </p:animScale>
                                    <p:animScale>
                                      <p:cBhvr>
                                        <p:cTn id="37" dur="7">
                                          <p:stCondLst>
                                            <p:cond delay="452"/>
                                          </p:stCondLst>
                                        </p:cTn>
                                        <p:tgtEl>
                                          <p:spTgt spid="6"/>
                                        </p:tgtEl>
                                      </p:cBhvr>
                                      <p:to x="100000" y="95000"/>
                                    </p:animScale>
                                    <p:animScale>
                                      <p:cBhvr>
                                        <p:cTn id="38" dur="42" decel="50000">
                                          <p:stCondLst>
                                            <p:cond delay="459"/>
                                          </p:stCondLst>
                                        </p:cTn>
                                        <p:tgtEl>
                                          <p:spTgt spid="6"/>
                                        </p:tgtEl>
                                      </p:cBhvr>
                                      <p:to x="100000" y="100000"/>
                                    </p:animScale>
                                  </p:childTnLst>
                                </p:cTn>
                              </p:par>
                            </p:childTnLst>
                          </p:cTn>
                        </p:par>
                        <p:par>
                          <p:cTn id="39" fill="hold">
                            <p:stCondLst>
                              <p:cond delay="2500"/>
                            </p:stCondLst>
                            <p:childTnLst>
                              <p:par>
                                <p:cTn id="40" presetID="34"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from="(-#ppt_w/2)" to="(#ppt_x)" calcmode="lin" valueType="num">
                                      <p:cBhvr>
                                        <p:cTn id="42" dur="1200" fill="hold">
                                          <p:stCondLst>
                                            <p:cond delay="0"/>
                                          </p:stCondLst>
                                        </p:cTn>
                                        <p:tgtEl>
                                          <p:spTgt spid="7"/>
                                        </p:tgtEl>
                                        <p:attrNameLst>
                                          <p:attrName>ppt_x</p:attrName>
                                        </p:attrNameLst>
                                      </p:cBhvr>
                                    </p:anim>
                                    <p:anim from="0" to="-1.0" calcmode="lin" valueType="num">
                                      <p:cBhvr>
                                        <p:cTn id="43" dur="400" decel="50000" autoRev="1" fill="hold">
                                          <p:stCondLst>
                                            <p:cond delay="1200"/>
                                          </p:stCondLst>
                                        </p:cTn>
                                        <p:tgtEl>
                                          <p:spTgt spid="7"/>
                                        </p:tgtEl>
                                        <p:attrNameLst>
                                          <p:attrName>xshear</p:attrName>
                                        </p:attrNameLst>
                                      </p:cBhvr>
                                    </p:anim>
                                    <p:animScale>
                                      <p:cBhvr>
                                        <p:cTn id="44" dur="400" decel="100000" autoRev="1" fill="hold">
                                          <p:stCondLst>
                                            <p:cond delay="1200"/>
                                          </p:stCondLst>
                                        </p:cTn>
                                        <p:tgtEl>
                                          <p:spTgt spid="7"/>
                                        </p:tgtEl>
                                      </p:cBhvr>
                                      <p:from x="100000" y="100000"/>
                                      <p:to x="80000" y="100000"/>
                                    </p:animScale>
                                    <p:anim by="(#ppt_h/3+#ppt_w*0.1)" calcmode="lin" valueType="num">
                                      <p:cBhvr additive="sum">
                                        <p:cTn id="45" dur="400" decel="100000" autoRev="1" fill="hold">
                                          <p:stCondLst>
                                            <p:cond delay="12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20744212">
            <a:off x="500034" y="1428736"/>
            <a:ext cx="8229600" cy="1143000"/>
          </a:xfrm>
        </p:spPr>
        <p:txBody>
          <a:bodyPr>
            <a:normAutofit fontScale="90000"/>
          </a:bodyPr>
          <a:lstStyle/>
          <a:p>
            <a:pPr algn="ctr"/>
            <a:r>
              <a:rPr lang="en-US" sz="17000" dirty="0" smtClean="0">
                <a:latin typeface="Curlz MT" pitchFamily="82" charset="0"/>
              </a:rPr>
              <a:t>Festivals</a:t>
            </a:r>
            <a:endParaRPr lang="ru-RU" sz="17000" dirty="0"/>
          </a:p>
        </p:txBody>
      </p:sp>
      <p:sp>
        <p:nvSpPr>
          <p:cNvPr id="3" name="Содержимое 2"/>
          <p:cNvSpPr>
            <a:spLocks noGrp="1"/>
          </p:cNvSpPr>
          <p:nvPr>
            <p:ph idx="1"/>
          </p:nvPr>
        </p:nvSpPr>
        <p:spPr>
          <a:xfrm rot="594778">
            <a:off x="3864738" y="3134719"/>
            <a:ext cx="3980074" cy="3084795"/>
          </a:xfrm>
        </p:spPr>
        <p:txBody>
          <a:bodyPr>
            <a:normAutofit fontScale="85000" lnSpcReduction="20000"/>
          </a:bodyPr>
          <a:lstStyle/>
          <a:p>
            <a:pPr>
              <a:buNone/>
            </a:pPr>
            <a:r>
              <a:rPr lang="en-US" dirty="0" smtClean="0">
                <a:solidFill>
                  <a:schemeClr val="accent2">
                    <a:lumMod val="40000"/>
                    <a:lumOff val="60000"/>
                  </a:schemeClr>
                </a:solidFill>
                <a:latin typeface="Lucida Handwriting" pitchFamily="66" charset="0"/>
              </a:rPr>
              <a:t>a day or time of religious or other celebration, marked by feasting, ceremonies, or other observances</a:t>
            </a:r>
          </a:p>
          <a:p>
            <a:pPr>
              <a:buNone/>
            </a:pPr>
            <a:r>
              <a:rPr lang="en-US" dirty="0" smtClean="0">
                <a:solidFill>
                  <a:schemeClr val="accent2">
                    <a:lumMod val="40000"/>
                    <a:lumOff val="60000"/>
                  </a:schemeClr>
                </a:solidFill>
                <a:latin typeface="Lucida Handwriting" pitchFamily="66" charset="0"/>
              </a:rPr>
              <a:t>a period or program of festive activities, cultural events, or entertainment.</a:t>
            </a:r>
          </a:p>
        </p:txBody>
      </p:sp>
      <p:pic>
        <p:nvPicPr>
          <p:cNvPr id="14338" name="Picture 2" descr="C:\Users\User\Desktop\АНИМАЦИЯ\img-6.gif"/>
          <p:cNvPicPr>
            <a:picLocks noChangeAspect="1" noChangeArrowheads="1" noCrop="1"/>
          </p:cNvPicPr>
          <p:nvPr/>
        </p:nvPicPr>
        <p:blipFill>
          <a:blip r:embed="rId2"/>
          <a:srcRect/>
          <a:stretch>
            <a:fillRect/>
          </a:stretch>
        </p:blipFill>
        <p:spPr bwMode="auto">
          <a:xfrm>
            <a:off x="2500298" y="3786190"/>
            <a:ext cx="571504" cy="571504"/>
          </a:xfrm>
          <a:prstGeom prst="rect">
            <a:avLst/>
          </a:prstGeom>
          <a:noFill/>
        </p:spPr>
      </p:pic>
      <p:pic>
        <p:nvPicPr>
          <p:cNvPr id="5" name="Picture 2" descr="C:\Users\User\Desktop\АНИМАЦИЯ\img-6.gif"/>
          <p:cNvPicPr>
            <a:picLocks noChangeAspect="1" noChangeArrowheads="1" noCrop="1"/>
          </p:cNvPicPr>
          <p:nvPr/>
        </p:nvPicPr>
        <p:blipFill>
          <a:blip r:embed="rId2"/>
          <a:srcRect/>
          <a:stretch>
            <a:fillRect/>
          </a:stretch>
        </p:blipFill>
        <p:spPr bwMode="auto">
          <a:xfrm>
            <a:off x="1428728" y="4929198"/>
            <a:ext cx="785818" cy="785818"/>
          </a:xfrm>
          <a:prstGeom prst="rect">
            <a:avLst/>
          </a:prstGeom>
          <a:noFill/>
        </p:spPr>
      </p:pic>
      <p:pic>
        <p:nvPicPr>
          <p:cNvPr id="6" name="Picture 2" descr="C:\Users\User\Desktop\АНИМАЦИЯ\img-6.gif"/>
          <p:cNvPicPr>
            <a:picLocks noChangeAspect="1" noChangeArrowheads="1" noCrop="1"/>
          </p:cNvPicPr>
          <p:nvPr/>
        </p:nvPicPr>
        <p:blipFill>
          <a:blip r:embed="rId2"/>
          <a:srcRect/>
          <a:stretch>
            <a:fillRect/>
          </a:stretch>
        </p:blipFill>
        <p:spPr bwMode="auto">
          <a:xfrm>
            <a:off x="1357290" y="3429000"/>
            <a:ext cx="690564" cy="690564"/>
          </a:xfrm>
          <a:prstGeom prst="rect">
            <a:avLst/>
          </a:prstGeom>
          <a:noFill/>
        </p:spPr>
      </p:pic>
      <p:pic>
        <p:nvPicPr>
          <p:cNvPr id="8" name="Picture 2" descr="C:\Users\User\Desktop\АНИМАЦИЯ\img-6.gif"/>
          <p:cNvPicPr>
            <a:picLocks noChangeAspect="1" noChangeArrowheads="1" noCrop="1"/>
          </p:cNvPicPr>
          <p:nvPr/>
        </p:nvPicPr>
        <p:blipFill>
          <a:blip r:embed="rId2"/>
          <a:srcRect/>
          <a:stretch>
            <a:fillRect/>
          </a:stretch>
        </p:blipFill>
        <p:spPr bwMode="auto">
          <a:xfrm>
            <a:off x="3143240" y="3214686"/>
            <a:ext cx="571504" cy="571504"/>
          </a:xfrm>
          <a:prstGeom prst="rect">
            <a:avLst/>
          </a:prstGeom>
          <a:noFill/>
        </p:spPr>
      </p:pic>
      <p:pic>
        <p:nvPicPr>
          <p:cNvPr id="9" name="Picture 2" descr="C:\Users\User\Desktop\АНИМАЦИЯ\img-6.gif"/>
          <p:cNvPicPr>
            <a:picLocks noChangeAspect="1" noChangeArrowheads="1" noCrop="1"/>
          </p:cNvPicPr>
          <p:nvPr/>
        </p:nvPicPr>
        <p:blipFill>
          <a:blip r:embed="rId2"/>
          <a:srcRect/>
          <a:stretch>
            <a:fillRect/>
          </a:stretch>
        </p:blipFill>
        <p:spPr bwMode="auto">
          <a:xfrm>
            <a:off x="2857488" y="4643446"/>
            <a:ext cx="571504" cy="5715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Scale>
                                      <p:cBhvr>
                                        <p:cTn id="1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
                                        </p:tgtEl>
                                        <p:attrNameLst>
                                          <p:attrName>ppt_x</p:attrName>
                                          <p:attrName>ppt_y</p:attrName>
                                        </p:attrNameLst>
                                      </p:cBhvr>
                                    </p:animMotion>
                                    <p:animEffect transition="in" filter="fade">
                                      <p:cBhvr>
                                        <p:cTn id="15" dur="1000"/>
                                        <p:tgtEl>
                                          <p:spTgt spid="8"/>
                                        </p:tgtEl>
                                      </p:cBhvr>
                                    </p:animEffect>
                                  </p:childTnLst>
                                </p:cTn>
                              </p:par>
                            </p:childTnLst>
                          </p:cTn>
                        </p:par>
                        <p:par>
                          <p:cTn id="16" fill="hold">
                            <p:stCondLst>
                              <p:cond delay="2000"/>
                            </p:stCondLst>
                            <p:childTnLst>
                              <p:par>
                                <p:cTn id="17" presetID="35"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style.rotation</p:attrName>
                                        </p:attrNameLst>
                                      </p:cBhvr>
                                      <p:tavLst>
                                        <p:tav tm="0">
                                          <p:val>
                                            <p:fltVal val="720"/>
                                          </p:val>
                                        </p:tav>
                                        <p:tav tm="100000">
                                          <p:val>
                                            <p:fltVal val="0"/>
                                          </p:val>
                                        </p:tav>
                                      </p:tavLst>
                                    </p:anim>
                                    <p:anim calcmode="lin" valueType="num">
                                      <p:cBhvr>
                                        <p:cTn id="21" dur="2000" fill="hold"/>
                                        <p:tgtEl>
                                          <p:spTgt spid="6"/>
                                        </p:tgtEl>
                                        <p:attrNameLst>
                                          <p:attrName>ppt_h</p:attrName>
                                        </p:attrNameLst>
                                      </p:cBhvr>
                                      <p:tavLst>
                                        <p:tav tm="0">
                                          <p:val>
                                            <p:fltVal val="0"/>
                                          </p:val>
                                        </p:tav>
                                        <p:tav tm="100000">
                                          <p:val>
                                            <p:strVal val="#ppt_h"/>
                                          </p:val>
                                        </p:tav>
                                      </p:tavLst>
                                    </p:anim>
                                    <p:anim calcmode="lin" valueType="num">
                                      <p:cBhvr>
                                        <p:cTn id="22" dur="2000" fill="hold"/>
                                        <p:tgtEl>
                                          <p:spTgt spid="6"/>
                                        </p:tgtEl>
                                        <p:attrNameLst>
                                          <p:attrName>ppt_w</p:attrName>
                                        </p:attrNameLst>
                                      </p:cBhvr>
                                      <p:tavLst>
                                        <p:tav tm="0">
                                          <p:val>
                                            <p:fltVal val="0"/>
                                          </p:val>
                                        </p:tav>
                                        <p:tav tm="100000">
                                          <p:val>
                                            <p:strVal val="#ppt_w"/>
                                          </p:val>
                                        </p:tav>
                                      </p:tavLst>
                                    </p:anim>
                                  </p:childTnLst>
                                </p:cTn>
                              </p:par>
                              <p:par>
                                <p:cTn id="23" presetID="54" presetClass="entr" presetSubtype="0" ac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strVal val="#ppt_w*0.05"/>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anim calcmode="lin" valueType="num">
                                      <p:cBhvr>
                                        <p:cTn id="27" dur="500" fill="hold"/>
                                        <p:tgtEl>
                                          <p:spTgt spid="5"/>
                                        </p:tgtEl>
                                        <p:attrNameLst>
                                          <p:attrName>ppt_x</p:attrName>
                                        </p:attrNameLst>
                                      </p:cBhvr>
                                      <p:tavLst>
                                        <p:tav tm="0">
                                          <p:val>
                                            <p:strVal val="#ppt_x-.2"/>
                                          </p:val>
                                        </p:tav>
                                        <p:tav tm="100000">
                                          <p:val>
                                            <p:strVal val="#ppt_x"/>
                                          </p:val>
                                        </p:tav>
                                      </p:tavLst>
                                    </p:anim>
                                    <p:anim calcmode="lin" valueType="num">
                                      <p:cBhvr>
                                        <p:cTn id="28" dur="500" fill="hold"/>
                                        <p:tgtEl>
                                          <p:spTgt spid="5"/>
                                        </p:tgtEl>
                                        <p:attrNameLst>
                                          <p:attrName>ppt_y</p:attrName>
                                        </p:attrNameLst>
                                      </p:cBhvr>
                                      <p:tavLst>
                                        <p:tav tm="0">
                                          <p:val>
                                            <p:strVal val="#ppt_y"/>
                                          </p:val>
                                        </p:tav>
                                        <p:tav tm="100000">
                                          <p:val>
                                            <p:strVal val="#ppt_y"/>
                                          </p:val>
                                        </p:tav>
                                      </p:tavLst>
                                    </p:anim>
                                    <p:animEffect transition="in" filter="fade">
                                      <p:cBhvr>
                                        <p:cTn id="29" dur="500"/>
                                        <p:tgtEl>
                                          <p:spTgt spid="5"/>
                                        </p:tgtEl>
                                      </p:cBhvr>
                                    </p:animEffect>
                                  </p:childTnLst>
                                </p:cTn>
                              </p:par>
                              <p:par>
                                <p:cTn id="30" presetID="48" presetClass="entr" presetSubtype="0" accel="5000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3" dur="1000" fill="hold"/>
                                        <p:tgtEl>
                                          <p:spTgt spid="9"/>
                                        </p:tgtEl>
                                        <p:attrNameLst>
                                          <p:attrName>ppt_x</p:attrName>
                                        </p:attrNameLst>
                                      </p:cBhvr>
                                      <p:tavLst>
                                        <p:tav tm="0">
                                          <p:val>
                                            <p:fltVal val="-1"/>
                                          </p:val>
                                        </p:tav>
                                        <p:tav tm="50000">
                                          <p:val>
                                            <p:fltVal val="0.95"/>
                                          </p:val>
                                        </p:tav>
                                        <p:tav tm="100000">
                                          <p:val>
                                            <p:strVal val="#ppt_x"/>
                                          </p:val>
                                        </p:tav>
                                      </p:tavLst>
                                    </p:anim>
                                    <p:anim calcmode="lin" valueType="num">
                                      <p:cBhvr>
                                        <p:cTn id="34" dur="1000" fill="hold"/>
                                        <p:tgtEl>
                                          <p:spTgt spid="9"/>
                                        </p:tgtEl>
                                        <p:attrNameLst>
                                          <p:attrName>ppt_y</p:attrName>
                                        </p:attrNameLst>
                                      </p:cBhvr>
                                      <p:tavLst>
                                        <p:tav tm="0">
                                          <p:val>
                                            <p:strVal val="#ppt_y"/>
                                          </p:val>
                                        </p:tav>
                                        <p:tav tm="100000">
                                          <p:val>
                                            <p:strVal val="#ppt_y"/>
                                          </p:val>
                                        </p:tav>
                                      </p:tavLst>
                                    </p:anim>
                                    <p:animEffect transition="in" filter="fade">
                                      <p:cBhvr>
                                        <p:cTn id="35" dur="1000"/>
                                        <p:tgtEl>
                                          <p:spTgt spid="9"/>
                                        </p:tgtEl>
                                      </p:cBhvr>
                                    </p:animEffect>
                                  </p:childTnLst>
                                </p:cTn>
                              </p:par>
                            </p:childTnLst>
                          </p:cTn>
                        </p:par>
                        <p:par>
                          <p:cTn id="36" fill="hold">
                            <p:stCondLst>
                              <p:cond delay="4000"/>
                            </p:stCondLst>
                            <p:childTnLst>
                              <p:par>
                                <p:cTn id="37" presetID="26" presetClass="entr" presetSubtype="0" fill="hold" nodeType="afterEffect">
                                  <p:stCondLst>
                                    <p:cond delay="0"/>
                                  </p:stCondLst>
                                  <p:childTnLst>
                                    <p:set>
                                      <p:cBhvr>
                                        <p:cTn id="38" dur="1" fill="hold">
                                          <p:stCondLst>
                                            <p:cond delay="0"/>
                                          </p:stCondLst>
                                        </p:cTn>
                                        <p:tgtEl>
                                          <p:spTgt spid="14338"/>
                                        </p:tgtEl>
                                        <p:attrNameLst>
                                          <p:attrName>style.visibility</p:attrName>
                                        </p:attrNameLst>
                                      </p:cBhvr>
                                      <p:to>
                                        <p:strVal val="visible"/>
                                      </p:to>
                                    </p:set>
                                    <p:animEffect transition="in" filter="wipe(down)">
                                      <p:cBhvr>
                                        <p:cTn id="39" dur="580">
                                          <p:stCondLst>
                                            <p:cond delay="0"/>
                                          </p:stCondLst>
                                        </p:cTn>
                                        <p:tgtEl>
                                          <p:spTgt spid="14338"/>
                                        </p:tgtEl>
                                      </p:cBhvr>
                                    </p:animEffect>
                                    <p:anim calcmode="lin" valueType="num">
                                      <p:cBhvr>
                                        <p:cTn id="40" dur="1822" tmFilter="0,0; 0.14,0.36; 0.43,0.73; 0.71,0.91; 1.0,1.0">
                                          <p:stCondLst>
                                            <p:cond delay="0"/>
                                          </p:stCondLst>
                                        </p:cTn>
                                        <p:tgtEl>
                                          <p:spTgt spid="1433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33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33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33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338"/>
                                        </p:tgtEl>
                                        <p:attrNameLst>
                                          <p:attrName>ppt_y</p:attrName>
                                        </p:attrNameLst>
                                      </p:cBhvr>
                                      <p:tavLst>
                                        <p:tav tm="0" fmla="#ppt_y-sin(pi*$)/81">
                                          <p:val>
                                            <p:fltVal val="0"/>
                                          </p:val>
                                        </p:tav>
                                        <p:tav tm="100000">
                                          <p:val>
                                            <p:fltVal val="1"/>
                                          </p:val>
                                        </p:tav>
                                      </p:tavLst>
                                    </p:anim>
                                    <p:animScale>
                                      <p:cBhvr>
                                        <p:cTn id="45" dur="26">
                                          <p:stCondLst>
                                            <p:cond delay="650"/>
                                          </p:stCondLst>
                                        </p:cTn>
                                        <p:tgtEl>
                                          <p:spTgt spid="14338"/>
                                        </p:tgtEl>
                                      </p:cBhvr>
                                      <p:to x="100000" y="60000"/>
                                    </p:animScale>
                                    <p:animScale>
                                      <p:cBhvr>
                                        <p:cTn id="46" dur="166" decel="50000">
                                          <p:stCondLst>
                                            <p:cond delay="676"/>
                                          </p:stCondLst>
                                        </p:cTn>
                                        <p:tgtEl>
                                          <p:spTgt spid="14338"/>
                                        </p:tgtEl>
                                      </p:cBhvr>
                                      <p:to x="100000" y="100000"/>
                                    </p:animScale>
                                    <p:animScale>
                                      <p:cBhvr>
                                        <p:cTn id="47" dur="26">
                                          <p:stCondLst>
                                            <p:cond delay="1312"/>
                                          </p:stCondLst>
                                        </p:cTn>
                                        <p:tgtEl>
                                          <p:spTgt spid="14338"/>
                                        </p:tgtEl>
                                      </p:cBhvr>
                                      <p:to x="100000" y="80000"/>
                                    </p:animScale>
                                    <p:animScale>
                                      <p:cBhvr>
                                        <p:cTn id="48" dur="166" decel="50000">
                                          <p:stCondLst>
                                            <p:cond delay="1338"/>
                                          </p:stCondLst>
                                        </p:cTn>
                                        <p:tgtEl>
                                          <p:spTgt spid="14338"/>
                                        </p:tgtEl>
                                      </p:cBhvr>
                                      <p:to x="100000" y="100000"/>
                                    </p:animScale>
                                    <p:animScale>
                                      <p:cBhvr>
                                        <p:cTn id="49" dur="26">
                                          <p:stCondLst>
                                            <p:cond delay="1642"/>
                                          </p:stCondLst>
                                        </p:cTn>
                                        <p:tgtEl>
                                          <p:spTgt spid="14338"/>
                                        </p:tgtEl>
                                      </p:cBhvr>
                                      <p:to x="100000" y="90000"/>
                                    </p:animScale>
                                    <p:animScale>
                                      <p:cBhvr>
                                        <p:cTn id="50" dur="166" decel="50000">
                                          <p:stCondLst>
                                            <p:cond delay="1668"/>
                                          </p:stCondLst>
                                        </p:cTn>
                                        <p:tgtEl>
                                          <p:spTgt spid="14338"/>
                                        </p:tgtEl>
                                      </p:cBhvr>
                                      <p:to x="100000" y="100000"/>
                                    </p:animScale>
                                    <p:animScale>
                                      <p:cBhvr>
                                        <p:cTn id="51" dur="26">
                                          <p:stCondLst>
                                            <p:cond delay="1808"/>
                                          </p:stCondLst>
                                        </p:cTn>
                                        <p:tgtEl>
                                          <p:spTgt spid="14338"/>
                                        </p:tgtEl>
                                      </p:cBhvr>
                                      <p:to x="100000" y="95000"/>
                                    </p:animScale>
                                    <p:animScale>
                                      <p:cBhvr>
                                        <p:cTn id="52" dur="166" decel="50000">
                                          <p:stCondLst>
                                            <p:cond delay="1834"/>
                                          </p:stCondLst>
                                        </p:cTn>
                                        <p:tgtEl>
                                          <p:spTgt spid="14338"/>
                                        </p:tgtEl>
                                      </p:cBhvr>
                                      <p:to x="100000" y="100000"/>
                                    </p:animScale>
                                  </p:childTnLst>
                                </p:cTn>
                              </p:par>
                              <p:par>
                                <p:cTn id="53" presetID="35" presetClass="entr" presetSubtype="0" fill="hold" nodeType="with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animEffect transition="in" filter="fade">
                                      <p:cBhvr>
                                        <p:cTn id="55" dur="2000"/>
                                        <p:tgtEl>
                                          <p:spTgt spid="3">
                                            <p:txEl>
                                              <p:pRg st="0" end="0"/>
                                            </p:txEl>
                                          </p:spTgt>
                                        </p:tgtEl>
                                      </p:cBhvr>
                                    </p:animEffect>
                                    <p:anim calcmode="lin" valueType="num">
                                      <p:cBhvr>
                                        <p:cTn id="56"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57"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58" dur="2000" fill="hold"/>
                                        <p:tgtEl>
                                          <p:spTgt spid="3">
                                            <p:txEl>
                                              <p:pRg st="0" end="0"/>
                                            </p:txEl>
                                          </p:spTgt>
                                        </p:tgtEl>
                                        <p:attrNameLst>
                                          <p:attrName>ppt_w</p:attrName>
                                        </p:attrNameLst>
                                      </p:cBhvr>
                                      <p:tavLst>
                                        <p:tav tm="0">
                                          <p:val>
                                            <p:fltVal val="0"/>
                                          </p:val>
                                        </p:tav>
                                        <p:tav tm="100000">
                                          <p:val>
                                            <p:strVal val="#ppt_w"/>
                                          </p:val>
                                        </p:tav>
                                      </p:tavLst>
                                    </p:anim>
                                  </p:childTnLst>
                                </p:cTn>
                              </p:par>
                              <p:par>
                                <p:cTn id="59" presetID="35" presetClass="entr" presetSubtype="0" fill="hold" nodeType="withEffect">
                                  <p:stCondLst>
                                    <p:cond delay="0"/>
                                  </p:stCondLst>
                                  <p:childTnLst>
                                    <p:set>
                                      <p:cBhvr>
                                        <p:cTn id="60" dur="1" fill="hold">
                                          <p:stCondLst>
                                            <p:cond delay="0"/>
                                          </p:stCondLst>
                                        </p:cTn>
                                        <p:tgtEl>
                                          <p:spTgt spid="3">
                                            <p:txEl>
                                              <p:pRg st="1" end="1"/>
                                            </p:txEl>
                                          </p:spTgt>
                                        </p:tgtEl>
                                        <p:attrNameLst>
                                          <p:attrName>style.visibility</p:attrName>
                                        </p:attrNameLst>
                                      </p:cBhvr>
                                      <p:to>
                                        <p:strVal val="visible"/>
                                      </p:to>
                                    </p:set>
                                    <p:animEffect transition="in" filter="fade">
                                      <p:cBhvr>
                                        <p:cTn id="61" dur="2000"/>
                                        <p:tgtEl>
                                          <p:spTgt spid="3">
                                            <p:txEl>
                                              <p:pRg st="1" end="1"/>
                                            </p:txEl>
                                          </p:spTgt>
                                        </p:tgtEl>
                                      </p:cBhvr>
                                    </p:animEffect>
                                    <p:anim calcmode="lin" valueType="num">
                                      <p:cBhvr>
                                        <p:cTn id="62"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63"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64" dur="2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Users\User\Desktop\FESTIVALS IN DIFFERENT COUNTRIES\castellers-de-gracia FESTIVAL OF CASTELLERS(HUMAN CASTLES) IN BARCELONA SPAIN.jpg"/>
          <p:cNvPicPr>
            <a:picLocks noChangeAspect="1" noChangeArrowheads="1"/>
          </p:cNvPicPr>
          <p:nvPr/>
        </p:nvPicPr>
        <p:blipFill>
          <a:blip r:embed="rId2"/>
          <a:srcRect/>
          <a:stretch>
            <a:fillRect/>
          </a:stretch>
        </p:blipFill>
        <p:spPr bwMode="auto">
          <a:xfrm>
            <a:off x="214282" y="642918"/>
            <a:ext cx="3500462" cy="4430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Заголовок 1"/>
          <p:cNvSpPr>
            <a:spLocks noGrp="1"/>
          </p:cNvSpPr>
          <p:nvPr>
            <p:ph type="title"/>
          </p:nvPr>
        </p:nvSpPr>
        <p:spPr/>
        <p:txBody>
          <a:bodyPr>
            <a:normAutofit fontScale="90000"/>
          </a:bodyPr>
          <a:lstStyle/>
          <a:p>
            <a:r>
              <a:rPr lang="en-US" sz="3200" dirty="0" smtClean="0"/>
              <a:t>                               </a:t>
            </a:r>
            <a:br>
              <a:rPr lang="en-US" sz="3200" dirty="0" smtClean="0"/>
            </a:br>
            <a:r>
              <a:rPr lang="en-US" sz="3200" dirty="0" smtClean="0"/>
              <a:t>                                </a:t>
            </a:r>
            <a:br>
              <a:rPr lang="en-US" sz="3200" dirty="0" smtClean="0"/>
            </a:br>
            <a:r>
              <a:rPr lang="en-US" sz="3200" dirty="0" smtClean="0"/>
              <a:t>                         </a:t>
            </a:r>
            <a:r>
              <a:rPr lang="en-US" sz="3200" dirty="0" smtClean="0">
                <a:latin typeface="Blackadder ITC" pitchFamily="82" charset="0"/>
              </a:rPr>
              <a:t>Festival of </a:t>
            </a:r>
            <a:r>
              <a:rPr lang="en-US" sz="3200" dirty="0" err="1" smtClean="0">
                <a:latin typeface="Blackadder ITC" pitchFamily="82" charset="0"/>
              </a:rPr>
              <a:t>castellers</a:t>
            </a:r>
            <a:r>
              <a:rPr lang="en-US" sz="3200" dirty="0" smtClean="0">
                <a:latin typeface="Blackadder ITC" pitchFamily="82" charset="0"/>
              </a:rPr>
              <a:t>(human castles) in                 </a:t>
            </a:r>
            <a:br>
              <a:rPr lang="en-US" sz="3200" dirty="0" smtClean="0">
                <a:latin typeface="Blackadder ITC" pitchFamily="82" charset="0"/>
              </a:rPr>
            </a:br>
            <a:r>
              <a:rPr lang="en-US" sz="3200" dirty="0" smtClean="0">
                <a:latin typeface="Blackadder ITC" pitchFamily="82" charset="0"/>
              </a:rPr>
              <a:t>                                                                                                               Barcelona </a:t>
            </a:r>
            <a:endParaRPr lang="ru-RU" sz="3200" dirty="0"/>
          </a:p>
        </p:txBody>
      </p:sp>
      <p:pic>
        <p:nvPicPr>
          <p:cNvPr id="10242" name="Picture 2" descr="C:\Users\User\Desktop\FESTIVALS IN DIFFERENT COUNTRIES\awesome-international-celebrations-10-pics_1 FESTIVAL.jpg"/>
          <p:cNvPicPr>
            <a:picLocks noChangeAspect="1" noChangeArrowheads="1"/>
          </p:cNvPicPr>
          <p:nvPr/>
        </p:nvPicPr>
        <p:blipFill>
          <a:blip r:embed="rId3"/>
          <a:srcRect/>
          <a:stretch>
            <a:fillRect/>
          </a:stretch>
        </p:blipFill>
        <p:spPr bwMode="auto">
          <a:xfrm>
            <a:off x="4000496" y="2500306"/>
            <a:ext cx="4721120" cy="4071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Прямоугольник 7"/>
          <p:cNvSpPr/>
          <p:nvPr/>
        </p:nvSpPr>
        <p:spPr>
          <a:xfrm>
            <a:off x="1857356" y="5500702"/>
            <a:ext cx="2571768" cy="954107"/>
          </a:xfrm>
          <a:prstGeom prst="rect">
            <a:avLst/>
          </a:prstGeom>
        </p:spPr>
        <p:txBody>
          <a:bodyPr wrap="square">
            <a:spAutoFit/>
          </a:bodyPr>
          <a:lstStyle/>
          <a:p>
            <a:r>
              <a:rPr lang="en-US" sz="2800" dirty="0" smtClean="0">
                <a:solidFill>
                  <a:schemeClr val="accent4">
                    <a:lumMod val="60000"/>
                    <a:lumOff val="40000"/>
                  </a:schemeClr>
                </a:solidFill>
                <a:latin typeface="Blackadder ITC" pitchFamily="82" charset="0"/>
              </a:rPr>
              <a:t>Carnival in Brazil</a:t>
            </a:r>
            <a:br>
              <a:rPr lang="en-US" sz="2800" dirty="0" smtClean="0">
                <a:solidFill>
                  <a:schemeClr val="accent4">
                    <a:lumMod val="60000"/>
                    <a:lumOff val="40000"/>
                  </a:schemeClr>
                </a:solidFill>
                <a:latin typeface="Blackadder ITC" pitchFamily="82" charset="0"/>
              </a:rPr>
            </a:br>
            <a:r>
              <a:rPr lang="en-US" sz="2800" dirty="0" smtClean="0">
                <a:solidFill>
                  <a:schemeClr val="accent4">
                    <a:lumMod val="60000"/>
                    <a:lumOff val="40000"/>
                  </a:schemeClr>
                </a:solidFill>
                <a:latin typeface="Blackadder ITC" pitchFamily="82" charset="0"/>
              </a:rPr>
              <a:t> </a:t>
            </a:r>
            <a:endParaRPr lang="ru-RU" sz="2800" dirty="0">
              <a:solidFill>
                <a:schemeClr val="accent4">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800" decel="100000"/>
                                        <p:tgtEl>
                                          <p:spTgt spid="10244"/>
                                        </p:tgtEl>
                                      </p:cBhvr>
                                    </p:animEffect>
                                    <p:anim calcmode="lin" valueType="num">
                                      <p:cBhvr>
                                        <p:cTn id="8" dur="800" decel="100000" fill="hold"/>
                                        <p:tgtEl>
                                          <p:spTgt spid="10244"/>
                                        </p:tgtEl>
                                        <p:attrNameLst>
                                          <p:attrName>style.rotation</p:attrName>
                                        </p:attrNameLst>
                                      </p:cBhvr>
                                      <p:tavLst>
                                        <p:tav tm="0">
                                          <p:val>
                                            <p:fltVal val="-90"/>
                                          </p:val>
                                        </p:tav>
                                        <p:tav tm="100000">
                                          <p:val>
                                            <p:fltVal val="0"/>
                                          </p:val>
                                        </p:tav>
                                      </p:tavLst>
                                    </p:anim>
                                    <p:anim calcmode="lin" valueType="num">
                                      <p:cBhvr>
                                        <p:cTn id="9" dur="800" decel="100000" fill="hold"/>
                                        <p:tgtEl>
                                          <p:spTgt spid="10244"/>
                                        </p:tgtEl>
                                        <p:attrNameLst>
                                          <p:attrName>ppt_x</p:attrName>
                                        </p:attrNameLst>
                                      </p:cBhvr>
                                      <p:tavLst>
                                        <p:tav tm="0">
                                          <p:val>
                                            <p:strVal val="#ppt_x+0.4"/>
                                          </p:val>
                                        </p:tav>
                                        <p:tav tm="100000">
                                          <p:val>
                                            <p:strVal val="#ppt_x-0.05"/>
                                          </p:val>
                                        </p:tav>
                                      </p:tavLst>
                                    </p:anim>
                                    <p:anim calcmode="lin" valueType="num">
                                      <p:cBhvr>
                                        <p:cTn id="10" dur="800" decel="100000" fill="hold"/>
                                        <p:tgtEl>
                                          <p:spTgt spid="1024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4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44"/>
                                        </p:tgtEl>
                                        <p:attrNameLst>
                                          <p:attrName>ppt_y</p:attrName>
                                        </p:attrNameLst>
                                      </p:cBhvr>
                                      <p:tavLst>
                                        <p:tav tm="0">
                                          <p:val>
                                            <p:strVal val="#ppt_y+0.1"/>
                                          </p:val>
                                        </p:tav>
                                        <p:tav tm="100000">
                                          <p:val>
                                            <p:strVal val="#ppt_y"/>
                                          </p:val>
                                        </p:tav>
                                      </p:tavLst>
                                    </p:anim>
                                  </p:childTnLst>
                                </p:cTn>
                              </p:par>
                              <p:par>
                                <p:cTn id="13" presetID="25"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 calcmode="lin" valueType="num">
                                      <p:cBhvr>
                                        <p:cTn id="15" dur="500" decel="50000" fill="hold">
                                          <p:stCondLst>
                                            <p:cond delay="0"/>
                                          </p:stCondLst>
                                        </p:cTn>
                                        <p:tgtEl>
                                          <p:spTgt spid="10242"/>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10242"/>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10242"/>
                                        </p:tgtEl>
                                        <p:attrNameLst>
                                          <p:attrName>ppt_w</p:attrName>
                                        </p:attrNameLst>
                                      </p:cBhvr>
                                      <p:tavLst>
                                        <p:tav tm="0">
                                          <p:val>
                                            <p:strVal val="#ppt_w*.05"/>
                                          </p:val>
                                        </p:tav>
                                        <p:tav tm="100000">
                                          <p:val>
                                            <p:strVal val="#ppt_w"/>
                                          </p:val>
                                        </p:tav>
                                      </p:tavLst>
                                    </p:anim>
                                    <p:anim calcmode="lin" valueType="num">
                                      <p:cBhvr>
                                        <p:cTn id="18" dur="1000" fill="hold"/>
                                        <p:tgtEl>
                                          <p:spTgt spid="10242"/>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10242"/>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10242"/>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10242"/>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10242"/>
                                        </p:tgtEl>
                                      </p:cBhvr>
                                    </p:animEffect>
                                  </p:childTnLst>
                                </p:cTn>
                              </p:par>
                            </p:childTnLst>
                          </p:cTn>
                        </p:par>
                        <p:par>
                          <p:cTn id="23" fill="hold">
                            <p:stCondLst>
                              <p:cond delay="10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
                                        </p:tgtEl>
                                        <p:attrNameLst>
                                          <p:attrName>ppt_y</p:attrName>
                                        </p:attrNameLst>
                                      </p:cBhvr>
                                      <p:tavLst>
                                        <p:tav tm="0">
                                          <p:val>
                                            <p:strVal val="#ppt_y"/>
                                          </p:val>
                                        </p:tav>
                                        <p:tav tm="100000">
                                          <p:val>
                                            <p:strVal val="#ppt_y"/>
                                          </p:val>
                                        </p:tav>
                                      </p:tavLst>
                                    </p:anim>
                                    <p:anim calcmode="lin" valueType="num">
                                      <p:cBhvr>
                                        <p:cTn id="2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
                                        </p:tgtEl>
                                      </p:cBhvr>
                                    </p:animEffect>
                                  </p:childTnLst>
                                </p:cTn>
                              </p:par>
                              <p:par>
                                <p:cTn id="31" presetID="54" presetClass="entr" presetSubtype="0" accel="10000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0.05"/>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 calcmode="lin" valueType="num">
                                      <p:cBhvr>
                                        <p:cTn id="35" dur="500" fill="hold"/>
                                        <p:tgtEl>
                                          <p:spTgt spid="8"/>
                                        </p:tgtEl>
                                        <p:attrNameLst>
                                          <p:attrName>ppt_x</p:attrName>
                                        </p:attrNameLst>
                                      </p:cBhvr>
                                      <p:tavLst>
                                        <p:tav tm="0">
                                          <p:val>
                                            <p:strVal val="#ppt_x-.2"/>
                                          </p:val>
                                        </p:tav>
                                        <p:tav tm="100000">
                                          <p:val>
                                            <p:strVal val="#ppt_x"/>
                                          </p:val>
                                        </p:tav>
                                      </p:tavLst>
                                    </p:anim>
                                    <p:anim calcmode="lin" valueType="num">
                                      <p:cBhvr>
                                        <p:cTn id="36" dur="500" fill="hold"/>
                                        <p:tgtEl>
                                          <p:spTgt spid="8"/>
                                        </p:tgtEl>
                                        <p:attrNameLst>
                                          <p:attrName>ppt_y</p:attrName>
                                        </p:attrNameLst>
                                      </p:cBhvr>
                                      <p:tavLst>
                                        <p:tav tm="0">
                                          <p:val>
                                            <p:strVal val="#ppt_y"/>
                                          </p:val>
                                        </p:tav>
                                        <p:tav tm="100000">
                                          <p:val>
                                            <p:strVal val="#ppt_y"/>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Users\User\Desktop\FESTIVALS IN DIFFERENT COUNTRIES\FestivalsOfTheWorld_3_thumb FESTIVAL OF COLOURS INDIA.jpg"/>
          <p:cNvPicPr>
            <a:picLocks noChangeAspect="1" noChangeArrowheads="1"/>
          </p:cNvPicPr>
          <p:nvPr/>
        </p:nvPicPr>
        <p:blipFill>
          <a:blip r:embed="rId2"/>
          <a:srcRect/>
          <a:stretch>
            <a:fillRect/>
          </a:stretch>
        </p:blipFill>
        <p:spPr bwMode="auto">
          <a:xfrm>
            <a:off x="571472" y="2967038"/>
            <a:ext cx="4837141" cy="33346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266" name="Picture 2" descr="C:\Users\User\Desktop\FESTIVALS IN DIFFERENT COUNTRIES\FestivalsOfTheWorld_20_thumb HUDAK FESTIVAL JAPAN.jpg"/>
          <p:cNvPicPr>
            <a:picLocks noChangeAspect="1" noChangeArrowheads="1"/>
          </p:cNvPicPr>
          <p:nvPr/>
        </p:nvPicPr>
        <p:blipFill>
          <a:blip r:embed="rId3"/>
          <a:srcRect/>
          <a:stretch>
            <a:fillRect/>
          </a:stretch>
        </p:blipFill>
        <p:spPr bwMode="auto">
          <a:xfrm>
            <a:off x="4071934" y="571480"/>
            <a:ext cx="4929222" cy="33533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Заголовок 1"/>
          <p:cNvSpPr>
            <a:spLocks noGrp="1"/>
          </p:cNvSpPr>
          <p:nvPr>
            <p:ph type="title"/>
          </p:nvPr>
        </p:nvSpPr>
        <p:spPr/>
        <p:txBody>
          <a:bodyPr>
            <a:normAutofit/>
          </a:bodyPr>
          <a:lstStyle/>
          <a:p>
            <a:r>
              <a:rPr lang="de-DE" sz="3200" dirty="0" err="1" smtClean="0">
                <a:solidFill>
                  <a:schemeClr val="accent2">
                    <a:lumMod val="40000"/>
                    <a:lumOff val="60000"/>
                  </a:schemeClr>
                </a:solidFill>
                <a:latin typeface="Blackadder ITC" pitchFamily="82" charset="0"/>
              </a:rPr>
              <a:t>Hudak</a:t>
            </a:r>
            <a:r>
              <a:rPr lang="de-DE" sz="3200" dirty="0" smtClean="0">
                <a:solidFill>
                  <a:schemeClr val="accent2">
                    <a:lumMod val="40000"/>
                    <a:lumOff val="60000"/>
                  </a:schemeClr>
                </a:solidFill>
                <a:latin typeface="Blackadder ITC" pitchFamily="82" charset="0"/>
              </a:rPr>
              <a:t>  Festival  in Japan </a:t>
            </a:r>
            <a:endParaRPr lang="ru-RU" sz="3200" dirty="0">
              <a:solidFill>
                <a:schemeClr val="accent2">
                  <a:lumMod val="40000"/>
                  <a:lumOff val="60000"/>
                </a:schemeClr>
              </a:solidFill>
            </a:endParaRPr>
          </a:p>
        </p:txBody>
      </p:sp>
      <p:sp>
        <p:nvSpPr>
          <p:cNvPr id="3" name="Содержимое 2"/>
          <p:cNvSpPr>
            <a:spLocks noGrp="1"/>
          </p:cNvSpPr>
          <p:nvPr>
            <p:ph idx="1"/>
          </p:nvPr>
        </p:nvSpPr>
        <p:spPr/>
        <p:txBody>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                                                                      </a:t>
            </a:r>
          </a:p>
          <a:p>
            <a:pPr>
              <a:buNone/>
            </a:pPr>
            <a:r>
              <a:rPr lang="en-US" dirty="0" smtClean="0">
                <a:solidFill>
                  <a:srgbClr val="92D050"/>
                </a:solidFill>
              </a:rPr>
              <a:t>                                                             </a:t>
            </a:r>
          </a:p>
          <a:p>
            <a:pPr>
              <a:buNone/>
            </a:pPr>
            <a:r>
              <a:rPr lang="en-US" sz="3200" dirty="0" smtClean="0">
                <a:solidFill>
                  <a:srgbClr val="92D050"/>
                </a:solidFill>
              </a:rPr>
              <a:t>                                            </a:t>
            </a:r>
            <a:r>
              <a:rPr lang="en-US" sz="3200" dirty="0" smtClean="0">
                <a:solidFill>
                  <a:srgbClr val="92D050"/>
                </a:solidFill>
                <a:latin typeface="Blackadder ITC" pitchFamily="82" charset="0"/>
              </a:rPr>
              <a:t>Festival of colors  in India</a:t>
            </a:r>
            <a:endParaRPr lang="ru-RU" sz="3200" dirty="0">
              <a:solidFill>
                <a:srgbClr val="92D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anim calcmode="lin" valueType="num">
                                      <p:cBhvr>
                                        <p:cTn id="8" dur="2000" fill="hold"/>
                                        <p:tgtEl>
                                          <p:spTgt spid="11266"/>
                                        </p:tgtEl>
                                        <p:attrNameLst>
                                          <p:attrName>style.rotation</p:attrName>
                                        </p:attrNameLst>
                                      </p:cBhvr>
                                      <p:tavLst>
                                        <p:tav tm="0">
                                          <p:val>
                                            <p:fltVal val="720"/>
                                          </p:val>
                                        </p:tav>
                                        <p:tav tm="100000">
                                          <p:val>
                                            <p:fltVal val="0"/>
                                          </p:val>
                                        </p:tav>
                                      </p:tavLst>
                                    </p:anim>
                                    <p:anim calcmode="lin" valueType="num">
                                      <p:cBhvr>
                                        <p:cTn id="9" dur="2000" fill="hold"/>
                                        <p:tgtEl>
                                          <p:spTgt spid="11266"/>
                                        </p:tgtEl>
                                        <p:attrNameLst>
                                          <p:attrName>ppt_h</p:attrName>
                                        </p:attrNameLst>
                                      </p:cBhvr>
                                      <p:tavLst>
                                        <p:tav tm="0">
                                          <p:val>
                                            <p:fltVal val="0"/>
                                          </p:val>
                                        </p:tav>
                                        <p:tav tm="100000">
                                          <p:val>
                                            <p:strVal val="#ppt_h"/>
                                          </p:val>
                                        </p:tav>
                                      </p:tavLst>
                                    </p:anim>
                                    <p:anim calcmode="lin" valueType="num">
                                      <p:cBhvr>
                                        <p:cTn id="10" dur="2000" fill="hold"/>
                                        <p:tgtEl>
                                          <p:spTgt spid="11266"/>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2" presetClass="entr" presetSubtype="0" fill="hold" nodeType="afterEffect">
                                  <p:stCondLst>
                                    <p:cond delay="0"/>
                                  </p:stCondLst>
                                  <p:childTnLst>
                                    <p:set>
                                      <p:cBhvr>
                                        <p:cTn id="13" dur="1" fill="hold">
                                          <p:stCondLst>
                                            <p:cond delay="0"/>
                                          </p:stCondLst>
                                        </p:cTn>
                                        <p:tgtEl>
                                          <p:spTgt spid="11268"/>
                                        </p:tgtEl>
                                        <p:attrNameLst>
                                          <p:attrName>style.visibility</p:attrName>
                                        </p:attrNameLst>
                                      </p:cBhvr>
                                      <p:to>
                                        <p:strVal val="visible"/>
                                      </p:to>
                                    </p:set>
                                    <p:animScale>
                                      <p:cBhvr>
                                        <p:cTn id="14" dur="1000" decel="50000" fill="hold">
                                          <p:stCondLst>
                                            <p:cond delay="0"/>
                                          </p:stCondLst>
                                        </p:cTn>
                                        <p:tgtEl>
                                          <p:spTgt spid="112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1268"/>
                                        </p:tgtEl>
                                        <p:attrNameLst>
                                          <p:attrName>ppt_x</p:attrName>
                                          <p:attrName>ppt_y</p:attrName>
                                        </p:attrNameLst>
                                      </p:cBhvr>
                                    </p:animMotion>
                                    <p:animEffect transition="in" filter="fade">
                                      <p:cBhvr>
                                        <p:cTn id="16" dur="1000"/>
                                        <p:tgtEl>
                                          <p:spTgt spid="11268"/>
                                        </p:tgtEl>
                                      </p:cBhvr>
                                    </p:animEffect>
                                  </p:childTnLst>
                                </p:cTn>
                              </p:par>
                            </p:childTnLst>
                          </p:cTn>
                        </p:par>
                        <p:par>
                          <p:cTn id="17" fill="hold">
                            <p:stCondLst>
                              <p:cond delay="3000"/>
                            </p:stCondLst>
                            <p:childTnLst>
                              <p:par>
                                <p:cTn id="18" presetID="5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70" decel="100000"/>
                                        <p:tgtEl>
                                          <p:spTgt spid="2"/>
                                        </p:tgtEl>
                                      </p:cBhvr>
                                    </p:animEffect>
                                    <p:animScale>
                                      <p:cBhvr>
                                        <p:cTn id="21" dur="770" decel="100000"/>
                                        <p:tgtEl>
                                          <p:spTgt spid="2"/>
                                        </p:tgtEl>
                                      </p:cBhvr>
                                      <p:from x="10000" y="10000"/>
                                      <p:to x="200000" y="450000"/>
                                    </p:animScale>
                                    <p:animScale>
                                      <p:cBhvr>
                                        <p:cTn id="22" dur="1230" accel="100000" fill="hold">
                                          <p:stCondLst>
                                            <p:cond delay="770"/>
                                          </p:stCondLst>
                                        </p:cTn>
                                        <p:tgtEl>
                                          <p:spTgt spid="2"/>
                                        </p:tgtEl>
                                      </p:cBhvr>
                                      <p:from x="200000" y="450000"/>
                                      <p:to x="100000" y="100000"/>
                                    </p:animScale>
                                    <p:set>
                                      <p:cBhvr>
                                        <p:cTn id="23" dur="770" fill="hold"/>
                                        <p:tgtEl>
                                          <p:spTgt spid="2"/>
                                        </p:tgtEl>
                                        <p:attrNameLst>
                                          <p:attrName>ppt_x</p:attrName>
                                        </p:attrNameLst>
                                      </p:cBhvr>
                                      <p:to>
                                        <p:strVal val="(0.5)"/>
                                      </p:to>
                                    </p:set>
                                    <p:anim from="(0.5)" to="(#ppt_x)" calcmode="lin" valueType="num">
                                      <p:cBhvr>
                                        <p:cTn id="24" dur="1230" accel="100000" fill="hold">
                                          <p:stCondLst>
                                            <p:cond delay="770"/>
                                          </p:stCondLst>
                                        </p:cTn>
                                        <p:tgtEl>
                                          <p:spTgt spid="2"/>
                                        </p:tgtEl>
                                        <p:attrNameLst>
                                          <p:attrName>ppt_x</p:attrName>
                                        </p:attrNameLst>
                                      </p:cBhvr>
                                    </p:anim>
                                    <p:set>
                                      <p:cBhvr>
                                        <p:cTn id="25" dur="770" fill="hold"/>
                                        <p:tgtEl>
                                          <p:spTgt spid="2"/>
                                        </p:tgtEl>
                                        <p:attrNameLst>
                                          <p:attrName>ppt_y</p:attrName>
                                        </p:attrNameLst>
                                      </p:cBhvr>
                                      <p:to>
                                        <p:strVal val="(#ppt_y+0.4)"/>
                                      </p:to>
                                    </p:set>
                                    <p:anim from="(#ppt_y+0.4)" to="(#ppt_y)" calcmode="lin" valueType="num">
                                      <p:cBhvr>
                                        <p:cTn id="26" dur="1230" accel="100000" fill="hold">
                                          <p:stCondLst>
                                            <p:cond delay="770"/>
                                          </p:stCondLst>
                                        </p:cTn>
                                        <p:tgtEl>
                                          <p:spTgt spid="2"/>
                                        </p:tgtEl>
                                        <p:attrNameLst>
                                          <p:attrName>ppt_y</p:attrName>
                                        </p:attrNameLst>
                                      </p:cBhvr>
                                    </p:anim>
                                  </p:childTnLst>
                                </p:cTn>
                              </p:par>
                              <p:par>
                                <p:cTn id="27" presetID="52"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Scale>
                                      <p:cBhvr>
                                        <p:cTn id="29"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3">
                                            <p:txEl>
                                              <p:pRg st="6" end="6"/>
                                            </p:txEl>
                                          </p:spTgt>
                                        </p:tgtEl>
                                        <p:attrNameLst>
                                          <p:attrName>ppt_x</p:attrName>
                                          <p:attrName>ppt_y</p:attrName>
                                        </p:attrNameLst>
                                      </p:cBhvr>
                                    </p:animMotion>
                                    <p:animEffect transition="in" filter="fade">
                                      <p:cBhvr>
                                        <p:cTn id="3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20785838">
            <a:off x="895172" y="2306769"/>
            <a:ext cx="8229600" cy="1143000"/>
          </a:xfrm>
        </p:spPr>
        <p:txBody>
          <a:bodyPr>
            <a:noAutofit/>
          </a:bodyPr>
          <a:lstStyle/>
          <a:p>
            <a:pPr algn="ctr"/>
            <a:r>
              <a:rPr lang="en-US" sz="10000" dirty="0" smtClean="0">
                <a:latin typeface="Harrington" pitchFamily="82" charset="0"/>
              </a:rPr>
              <a:t>Public Bank Holidays</a:t>
            </a:r>
            <a:endParaRPr lang="ru-RU" sz="10000" dirty="0"/>
          </a:p>
        </p:txBody>
      </p:sp>
      <p:sp>
        <p:nvSpPr>
          <p:cNvPr id="3" name="Содержимое 2"/>
          <p:cNvSpPr>
            <a:spLocks noGrp="1"/>
          </p:cNvSpPr>
          <p:nvPr>
            <p:ph idx="1"/>
          </p:nvPr>
        </p:nvSpPr>
        <p:spPr>
          <a:xfrm rot="383716">
            <a:off x="3299023" y="3990448"/>
            <a:ext cx="5050629" cy="1796626"/>
          </a:xfrm>
        </p:spPr>
        <p:txBody>
          <a:bodyPr>
            <a:normAutofit fontScale="70000" lnSpcReduction="20000"/>
          </a:bodyPr>
          <a:lstStyle/>
          <a:p>
            <a:pPr>
              <a:buNone/>
            </a:pPr>
            <a:endParaRPr lang="en-US" dirty="0" smtClean="0">
              <a:solidFill>
                <a:schemeClr val="accent2">
                  <a:lumMod val="40000"/>
                  <a:lumOff val="60000"/>
                </a:schemeClr>
              </a:solidFill>
            </a:endParaRPr>
          </a:p>
          <a:p>
            <a:pPr>
              <a:buNone/>
            </a:pPr>
            <a:r>
              <a:rPr lang="en-US" sz="4000" dirty="0" smtClean="0">
                <a:solidFill>
                  <a:schemeClr val="accent2">
                    <a:lumMod val="40000"/>
                    <a:lumOff val="60000"/>
                  </a:schemeClr>
                </a:solidFill>
                <a:latin typeface="Lucida Handwriting" pitchFamily="66" charset="0"/>
              </a:rPr>
              <a:t>any of several weekdays when banks are closed;  legal holidays in Britain</a:t>
            </a:r>
            <a:endParaRPr lang="ru-RU" sz="4000" dirty="0">
              <a:solidFill>
                <a:schemeClr val="accent2">
                  <a:lumMod val="40000"/>
                  <a:lumOff val="60000"/>
                </a:schemeClr>
              </a:solidFill>
            </a:endParaRPr>
          </a:p>
        </p:txBody>
      </p:sp>
      <p:pic>
        <p:nvPicPr>
          <p:cNvPr id="15362" name="Picture 2" descr="C:\Users\User\Desktop\АНИМАЦИЯ\38.gif"/>
          <p:cNvPicPr>
            <a:picLocks noChangeAspect="1" noChangeArrowheads="1" noCrop="1"/>
          </p:cNvPicPr>
          <p:nvPr/>
        </p:nvPicPr>
        <p:blipFill>
          <a:blip r:embed="rId2"/>
          <a:srcRect/>
          <a:stretch>
            <a:fillRect/>
          </a:stretch>
        </p:blipFill>
        <p:spPr bwMode="auto">
          <a:xfrm>
            <a:off x="1071538" y="3857628"/>
            <a:ext cx="1898481" cy="20238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anim calcmode="lin" valueType="num">
                                      <p:cBhvr>
                                        <p:cTn id="8" dur="2000" fill="hold"/>
                                        <p:tgtEl>
                                          <p:spTgt spid="15362"/>
                                        </p:tgtEl>
                                        <p:attrNameLst>
                                          <p:attrName>style.rotation</p:attrName>
                                        </p:attrNameLst>
                                      </p:cBhvr>
                                      <p:tavLst>
                                        <p:tav tm="0">
                                          <p:val>
                                            <p:fltVal val="720"/>
                                          </p:val>
                                        </p:tav>
                                        <p:tav tm="100000">
                                          <p:val>
                                            <p:fltVal val="0"/>
                                          </p:val>
                                        </p:tav>
                                      </p:tavLst>
                                    </p:anim>
                                    <p:anim calcmode="lin" valueType="num">
                                      <p:cBhvr>
                                        <p:cTn id="9" dur="2000" fill="hold"/>
                                        <p:tgtEl>
                                          <p:spTgt spid="15362"/>
                                        </p:tgtEl>
                                        <p:attrNameLst>
                                          <p:attrName>ppt_h</p:attrName>
                                        </p:attrNameLst>
                                      </p:cBhvr>
                                      <p:tavLst>
                                        <p:tav tm="0">
                                          <p:val>
                                            <p:fltVal val="0"/>
                                          </p:val>
                                        </p:tav>
                                        <p:tav tm="100000">
                                          <p:val>
                                            <p:strVal val="#ppt_h"/>
                                          </p:val>
                                        </p:tav>
                                      </p:tavLst>
                                    </p:anim>
                                    <p:anim calcmode="lin" valueType="num">
                                      <p:cBhvr>
                                        <p:cTn id="10" dur="2000" fill="hold"/>
                                        <p:tgtEl>
                                          <p:spTgt spid="1536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par>
                                <p:cTn id="19" presetID="26"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down)">
                                      <p:cBhvr>
                                        <p:cTn id="21" dur="580">
                                          <p:stCondLst>
                                            <p:cond delay="0"/>
                                          </p:stCondLst>
                                        </p:cTn>
                                        <p:tgtEl>
                                          <p:spTgt spid="3">
                                            <p:txEl>
                                              <p:pRg st="1" end="1"/>
                                            </p:txEl>
                                          </p:spTgt>
                                        </p:tgtEl>
                                      </p:cBhvr>
                                    </p:animEffect>
                                    <p:anim calcmode="lin" valueType="num">
                                      <p:cBhvr>
                                        <p:cTn id="22"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xEl>
                                              <p:pRg st="1" end="1"/>
                                            </p:txEl>
                                          </p:spTgt>
                                        </p:tgtEl>
                                      </p:cBhvr>
                                      <p:to x="100000" y="60000"/>
                                    </p:animScale>
                                    <p:animScale>
                                      <p:cBhvr>
                                        <p:cTn id="28" dur="166" decel="50000">
                                          <p:stCondLst>
                                            <p:cond delay="676"/>
                                          </p:stCondLst>
                                        </p:cTn>
                                        <p:tgtEl>
                                          <p:spTgt spid="3">
                                            <p:txEl>
                                              <p:pRg st="1" end="1"/>
                                            </p:txEl>
                                          </p:spTgt>
                                        </p:tgtEl>
                                      </p:cBhvr>
                                      <p:to x="100000" y="100000"/>
                                    </p:animScale>
                                    <p:animScale>
                                      <p:cBhvr>
                                        <p:cTn id="29" dur="26">
                                          <p:stCondLst>
                                            <p:cond delay="1312"/>
                                          </p:stCondLst>
                                        </p:cTn>
                                        <p:tgtEl>
                                          <p:spTgt spid="3">
                                            <p:txEl>
                                              <p:pRg st="1" end="1"/>
                                            </p:txEl>
                                          </p:spTgt>
                                        </p:tgtEl>
                                      </p:cBhvr>
                                      <p:to x="100000" y="80000"/>
                                    </p:animScale>
                                    <p:animScale>
                                      <p:cBhvr>
                                        <p:cTn id="30" dur="166" decel="50000">
                                          <p:stCondLst>
                                            <p:cond delay="1338"/>
                                          </p:stCondLst>
                                        </p:cTn>
                                        <p:tgtEl>
                                          <p:spTgt spid="3">
                                            <p:txEl>
                                              <p:pRg st="1" end="1"/>
                                            </p:txEl>
                                          </p:spTgt>
                                        </p:tgtEl>
                                      </p:cBhvr>
                                      <p:to x="100000" y="100000"/>
                                    </p:animScale>
                                    <p:animScale>
                                      <p:cBhvr>
                                        <p:cTn id="31" dur="26">
                                          <p:stCondLst>
                                            <p:cond delay="1642"/>
                                          </p:stCondLst>
                                        </p:cTn>
                                        <p:tgtEl>
                                          <p:spTgt spid="3">
                                            <p:txEl>
                                              <p:pRg st="1" end="1"/>
                                            </p:txEl>
                                          </p:spTgt>
                                        </p:tgtEl>
                                      </p:cBhvr>
                                      <p:to x="100000" y="90000"/>
                                    </p:animScale>
                                    <p:animScale>
                                      <p:cBhvr>
                                        <p:cTn id="32" dur="166" decel="50000">
                                          <p:stCondLst>
                                            <p:cond delay="1668"/>
                                          </p:stCondLst>
                                        </p:cTn>
                                        <p:tgtEl>
                                          <p:spTgt spid="3">
                                            <p:txEl>
                                              <p:pRg st="1" end="1"/>
                                            </p:txEl>
                                          </p:spTgt>
                                        </p:tgtEl>
                                      </p:cBhvr>
                                      <p:to x="100000" y="100000"/>
                                    </p:animScale>
                                    <p:animScale>
                                      <p:cBhvr>
                                        <p:cTn id="33" dur="26">
                                          <p:stCondLst>
                                            <p:cond delay="1808"/>
                                          </p:stCondLst>
                                        </p:cTn>
                                        <p:tgtEl>
                                          <p:spTgt spid="3">
                                            <p:txEl>
                                              <p:pRg st="1" end="1"/>
                                            </p:txEl>
                                          </p:spTgt>
                                        </p:tgtEl>
                                      </p:cBhvr>
                                      <p:to x="100000" y="95000"/>
                                    </p:animScale>
                                    <p:animScale>
                                      <p:cBhvr>
                                        <p:cTn id="34"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C:\Users\User\Desktop\PUBLIC BANK HOLIDAYS\St Patricks Holiday\imagesCAC1G3BZ.jpg"/>
          <p:cNvPicPr>
            <a:picLocks noChangeAspect="1" noChangeArrowheads="1"/>
          </p:cNvPicPr>
          <p:nvPr/>
        </p:nvPicPr>
        <p:blipFill>
          <a:blip r:embed="rId2"/>
          <a:srcRect/>
          <a:stretch>
            <a:fillRect/>
          </a:stretch>
        </p:blipFill>
        <p:spPr bwMode="auto">
          <a:xfrm rot="753931">
            <a:off x="3607534" y="4531476"/>
            <a:ext cx="1942242" cy="176669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reflection blurRad="6350" stA="50000" endA="300" endPos="90000" dist="50800" dir="5400000" sy="-100000" algn="bl" rotWithShape="0"/>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2295" name="Picture 7" descr="C:\Users\User\Desktop\PUBLIC BANK HOLIDAYS\St Patricks Holiday\imagesCAKY4Y6K.jpg"/>
          <p:cNvPicPr>
            <a:picLocks noChangeAspect="1" noChangeArrowheads="1"/>
          </p:cNvPicPr>
          <p:nvPr/>
        </p:nvPicPr>
        <p:blipFill>
          <a:blip r:embed="rId3"/>
          <a:srcRect/>
          <a:stretch>
            <a:fillRect/>
          </a:stretch>
        </p:blipFill>
        <p:spPr bwMode="auto">
          <a:xfrm>
            <a:off x="5000628" y="2357430"/>
            <a:ext cx="3533783" cy="2857520"/>
          </a:xfrm>
          <a:prstGeom prst="rect">
            <a:avLst/>
          </a:prstGeom>
          <a:noFill/>
          <a:effectLst>
            <a:softEdge rad="635000"/>
          </a:effectLst>
        </p:spPr>
      </p:pic>
      <p:sp>
        <p:nvSpPr>
          <p:cNvPr id="2" name="Заголовок 1"/>
          <p:cNvSpPr>
            <a:spLocks noGrp="1"/>
          </p:cNvSpPr>
          <p:nvPr>
            <p:ph type="title"/>
          </p:nvPr>
        </p:nvSpPr>
        <p:spPr/>
        <p:txBody>
          <a:bodyPr>
            <a:noAutofit/>
          </a:bodyPr>
          <a:lstStyle/>
          <a:p>
            <a:pPr algn="ctr"/>
            <a:r>
              <a:rPr lang="en-US" sz="7200" dirty="0" smtClean="0">
                <a:latin typeface="Harrington" pitchFamily="82" charset="0"/>
              </a:rPr>
              <a:t> </a:t>
            </a:r>
            <a:r>
              <a:rPr lang="ru-RU" sz="7200" dirty="0" smtClean="0"/>
              <a:t/>
            </a:r>
            <a:br>
              <a:rPr lang="ru-RU" sz="7200" dirty="0" smtClean="0"/>
            </a:br>
            <a:r>
              <a:rPr lang="en-US" sz="7200" dirty="0" smtClean="0">
                <a:latin typeface="Harrington" pitchFamily="82" charset="0"/>
              </a:rPr>
              <a:t>    </a:t>
            </a:r>
            <a:r>
              <a:rPr lang="en-US" sz="7200" dirty="0" smtClean="0">
                <a:solidFill>
                  <a:srgbClr val="FFFF00"/>
                </a:solidFill>
                <a:latin typeface="Harrington" pitchFamily="82" charset="0"/>
              </a:rPr>
              <a:t>St. Patrick's Day</a:t>
            </a:r>
            <a:endParaRPr lang="ru-RU" sz="7200" dirty="0">
              <a:solidFill>
                <a:srgbClr val="FFFF00"/>
              </a:solidFill>
            </a:endParaRPr>
          </a:p>
        </p:txBody>
      </p:sp>
      <p:sp>
        <p:nvSpPr>
          <p:cNvPr id="3" name="Содержимое 2"/>
          <p:cNvSpPr>
            <a:spLocks noGrp="1"/>
          </p:cNvSpPr>
          <p:nvPr>
            <p:ph idx="1"/>
          </p:nvPr>
        </p:nvSpPr>
        <p:spPr>
          <a:xfrm>
            <a:off x="5357818" y="2071678"/>
            <a:ext cx="2757478" cy="4181484"/>
          </a:xfrm>
        </p:spPr>
        <p:txBody>
          <a:bodyPr>
            <a:normAutofit fontScale="40000" lnSpcReduction="20000"/>
          </a:bodyPr>
          <a:lstStyle/>
          <a:p>
            <a:pPr>
              <a:buFont typeface="Wingdings" pitchFamily="2" charset="2"/>
              <a:buChar char="q"/>
            </a:pPr>
            <a:r>
              <a:rPr lang="en-US" sz="2900" dirty="0" smtClean="0">
                <a:solidFill>
                  <a:schemeClr val="accent2">
                    <a:lumMod val="40000"/>
                    <a:lumOff val="60000"/>
                  </a:schemeClr>
                </a:solidFill>
                <a:latin typeface="MV Boli" pitchFamily="2" charset="0"/>
                <a:cs typeface="MV Boli" pitchFamily="2" charset="0"/>
              </a:rPr>
              <a:t>St Patrick’s Day is the feast day of Ireland's patron saint. It is a public holiday in the Republic of Ireland.</a:t>
            </a:r>
          </a:p>
          <a:p>
            <a:pPr>
              <a:buFont typeface="Wingdings" pitchFamily="2" charset="2"/>
              <a:buChar char="q"/>
            </a:pPr>
            <a:endParaRPr lang="en-US" sz="2900" dirty="0" smtClean="0">
              <a:solidFill>
                <a:schemeClr val="accent2">
                  <a:lumMod val="40000"/>
                  <a:lumOff val="60000"/>
                </a:schemeClr>
              </a:solidFill>
              <a:latin typeface="MV Boli" pitchFamily="2" charset="0"/>
              <a:cs typeface="MV Boli" pitchFamily="2" charset="0"/>
            </a:endParaRPr>
          </a:p>
          <a:p>
            <a:pPr>
              <a:buFont typeface="Wingdings" pitchFamily="2" charset="2"/>
              <a:buChar char="q"/>
            </a:pPr>
            <a:endParaRPr lang="en-US" sz="2900" dirty="0" smtClean="0">
              <a:solidFill>
                <a:schemeClr val="accent2">
                  <a:lumMod val="40000"/>
                  <a:lumOff val="60000"/>
                </a:schemeClr>
              </a:solidFill>
              <a:latin typeface="MV Boli" pitchFamily="2" charset="0"/>
              <a:cs typeface="MV Boli" pitchFamily="2" charset="0"/>
            </a:endParaRPr>
          </a:p>
          <a:p>
            <a:pPr>
              <a:buFont typeface="Wingdings" pitchFamily="2" charset="2"/>
              <a:buChar char="q"/>
            </a:pPr>
            <a:endParaRPr lang="en-US" sz="2900" dirty="0" smtClean="0">
              <a:solidFill>
                <a:schemeClr val="accent2">
                  <a:lumMod val="40000"/>
                  <a:lumOff val="60000"/>
                </a:schemeClr>
              </a:solidFill>
              <a:latin typeface="MV Boli" pitchFamily="2" charset="0"/>
              <a:cs typeface="MV Boli" pitchFamily="2" charset="0"/>
            </a:endParaRPr>
          </a:p>
          <a:p>
            <a:pPr>
              <a:buFont typeface="Wingdings" pitchFamily="2" charset="2"/>
              <a:buChar char="q"/>
            </a:pPr>
            <a:endParaRPr lang="en-US" dirty="0" smtClean="0">
              <a:solidFill>
                <a:schemeClr val="accent2">
                  <a:lumMod val="40000"/>
                  <a:lumOff val="60000"/>
                </a:schemeClr>
              </a:solidFill>
            </a:endParaRPr>
          </a:p>
          <a:p>
            <a:pPr>
              <a:buFont typeface="Wingdings" pitchFamily="2" charset="2"/>
              <a:buChar char="q"/>
            </a:pPr>
            <a:endParaRPr lang="en-US" dirty="0" smtClean="0">
              <a:solidFill>
                <a:schemeClr val="accent2">
                  <a:lumMod val="40000"/>
                  <a:lumOff val="60000"/>
                </a:schemeClr>
              </a:solidFill>
            </a:endParaRPr>
          </a:p>
          <a:p>
            <a:pPr>
              <a:buFont typeface="Wingdings" pitchFamily="2" charset="2"/>
              <a:buChar char="q"/>
            </a:pPr>
            <a:endParaRPr lang="en-US" dirty="0" smtClean="0">
              <a:solidFill>
                <a:schemeClr val="accent2">
                  <a:lumMod val="40000"/>
                  <a:lumOff val="60000"/>
                </a:schemeClr>
              </a:solidFill>
            </a:endParaRPr>
          </a:p>
          <a:p>
            <a:pPr>
              <a:buNone/>
            </a:pPr>
            <a:endParaRPr lang="en-US" dirty="0" smtClean="0">
              <a:solidFill>
                <a:schemeClr val="accent2">
                  <a:lumMod val="40000"/>
                  <a:lumOff val="60000"/>
                </a:schemeClr>
              </a:solidFill>
            </a:endParaRPr>
          </a:p>
          <a:p>
            <a:pPr>
              <a:buNone/>
            </a:pPr>
            <a:endParaRPr lang="en-US" dirty="0" smtClean="0">
              <a:solidFill>
                <a:schemeClr val="accent2">
                  <a:lumMod val="40000"/>
                  <a:lumOff val="60000"/>
                </a:schemeClr>
              </a:solidFill>
            </a:endParaRPr>
          </a:p>
          <a:p>
            <a:pPr>
              <a:buNone/>
            </a:pPr>
            <a:r>
              <a:rPr lang="en-US" dirty="0" smtClean="0">
                <a:solidFill>
                  <a:schemeClr val="accent2">
                    <a:lumMod val="40000"/>
                    <a:lumOff val="60000"/>
                  </a:schemeClr>
                </a:solidFill>
              </a:rPr>
              <a:t> </a:t>
            </a:r>
            <a:endParaRPr lang="ru-RU" dirty="0" smtClean="0">
              <a:solidFill>
                <a:schemeClr val="accent2">
                  <a:lumMod val="40000"/>
                  <a:lumOff val="60000"/>
                </a:schemeClr>
              </a:solidFill>
            </a:endParaRPr>
          </a:p>
          <a:p>
            <a:pPr>
              <a:buFont typeface="Wingdings" pitchFamily="2" charset="2"/>
              <a:buChar char="q"/>
            </a:pPr>
            <a:r>
              <a:rPr lang="en-US" sz="4200" dirty="0" smtClean="0">
                <a:solidFill>
                  <a:schemeClr val="accent2">
                    <a:lumMod val="50000"/>
                  </a:schemeClr>
                </a:solidFill>
                <a:latin typeface="French Script MT" pitchFamily="66" charset="0"/>
                <a:cs typeface="MV Boli" pitchFamily="2" charset="0"/>
              </a:rPr>
              <a:t>People throughout Ireland hold parades. The largest parade is in Dublin. Many towns and villages also have their own parades.</a:t>
            </a:r>
            <a:endParaRPr lang="ru-RU" sz="4200" dirty="0">
              <a:solidFill>
                <a:schemeClr val="accent2">
                  <a:lumMod val="50000"/>
                </a:schemeClr>
              </a:solidFill>
              <a:cs typeface="MV Boli" pitchFamily="2" charset="0"/>
            </a:endParaRPr>
          </a:p>
        </p:txBody>
      </p:sp>
      <p:pic>
        <p:nvPicPr>
          <p:cNvPr id="12296" name="Picture 8" descr="C:\Users\User\Desktop\PUBLIC BANK HOLIDAYS\St Patricks Holiday\imagesCANWOOM9.jpg"/>
          <p:cNvPicPr>
            <a:picLocks noChangeAspect="1" noChangeArrowheads="1"/>
          </p:cNvPicPr>
          <p:nvPr/>
        </p:nvPicPr>
        <p:blipFill>
          <a:blip r:embed="rId4"/>
          <a:srcRect/>
          <a:stretch>
            <a:fillRect/>
          </a:stretch>
        </p:blipFill>
        <p:spPr bwMode="auto">
          <a:xfrm>
            <a:off x="500034" y="2000240"/>
            <a:ext cx="3649974" cy="2428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Прямоугольник 11"/>
          <p:cNvSpPr/>
          <p:nvPr/>
        </p:nvSpPr>
        <p:spPr>
          <a:xfrm>
            <a:off x="642910" y="4929198"/>
            <a:ext cx="3286148" cy="1384995"/>
          </a:xfrm>
          <a:prstGeom prst="rect">
            <a:avLst/>
          </a:prstGeom>
        </p:spPr>
        <p:txBody>
          <a:bodyPr wrap="square">
            <a:spAutoFit/>
          </a:bodyPr>
          <a:lstStyle/>
          <a:p>
            <a:r>
              <a:rPr lang="en-US" sz="1400" dirty="0" smtClean="0">
                <a:solidFill>
                  <a:schemeClr val="accent4">
                    <a:lumMod val="60000"/>
                    <a:lumOff val="40000"/>
                  </a:schemeClr>
                </a:solidFill>
                <a:latin typeface="Kristen ITC" pitchFamily="66" charset="0"/>
                <a:cs typeface="Levenim MT" pitchFamily="2" charset="-79"/>
              </a:rPr>
              <a:t>The shamrock </a:t>
            </a:r>
            <a:r>
              <a:rPr lang="ru-RU" sz="1400" dirty="0" smtClean="0">
                <a:solidFill>
                  <a:schemeClr val="accent4">
                    <a:lumMod val="60000"/>
                    <a:lumOff val="40000"/>
                  </a:schemeClr>
                </a:solidFill>
                <a:latin typeface="Levenim MT" pitchFamily="2" charset="-79"/>
                <a:cs typeface="Levenim MT" pitchFamily="2" charset="-79"/>
              </a:rPr>
              <a:t> </a:t>
            </a:r>
            <a:r>
              <a:rPr lang="en-US" sz="1400" dirty="0" smtClean="0">
                <a:solidFill>
                  <a:schemeClr val="accent4">
                    <a:lumMod val="60000"/>
                    <a:lumOff val="40000"/>
                  </a:schemeClr>
                </a:solidFill>
                <a:latin typeface="Kristen ITC" pitchFamily="66" charset="0"/>
                <a:cs typeface="Levenim MT" pitchFamily="2" charset="-79"/>
              </a:rPr>
              <a:t>is a symbol of the holiday and as well</a:t>
            </a:r>
            <a:r>
              <a:rPr lang="ru-RU" sz="1400" dirty="0" smtClean="0">
                <a:solidFill>
                  <a:schemeClr val="accent4">
                    <a:lumMod val="60000"/>
                    <a:lumOff val="40000"/>
                  </a:schemeClr>
                </a:solidFill>
                <a:latin typeface="Levenim MT" pitchFamily="2" charset="-79"/>
                <a:cs typeface="Levenim MT" pitchFamily="2" charset="-79"/>
              </a:rPr>
              <a:t> </a:t>
            </a:r>
            <a:r>
              <a:rPr lang="en-US" sz="1400" dirty="0" smtClean="0">
                <a:solidFill>
                  <a:schemeClr val="accent4">
                    <a:lumMod val="60000"/>
                    <a:lumOff val="40000"/>
                  </a:schemeClr>
                </a:solidFill>
                <a:latin typeface="Kristen ITC" pitchFamily="66" charset="0"/>
                <a:cs typeface="Levenim MT" pitchFamily="2" charset="-79"/>
              </a:rPr>
              <a:t>an Irish Catholic symbol of the Holy Trinity, it is </a:t>
            </a:r>
            <a:r>
              <a:rPr lang="en-US" sz="1400" dirty="0" smtClean="0">
                <a:latin typeface="Kristen ITC" pitchFamily="66" charset="0"/>
                <a:cs typeface="Levenim MT" pitchFamily="2" charset="-79"/>
              </a:rPr>
              <a:t> </a:t>
            </a:r>
            <a:r>
              <a:rPr lang="en-US" sz="1400" dirty="0" smtClean="0">
                <a:solidFill>
                  <a:schemeClr val="accent4">
                    <a:lumMod val="60000"/>
                    <a:lumOff val="40000"/>
                  </a:schemeClr>
                </a:solidFill>
                <a:latin typeface="Kristen ITC" pitchFamily="66" charset="0"/>
                <a:cs typeface="Levenim MT" pitchFamily="2" charset="-79"/>
              </a:rPr>
              <a:t>a symbol of Ireland and a registered trademark of the Republic of Ireland.</a:t>
            </a:r>
            <a:endParaRPr lang="ru-RU" sz="1400" dirty="0">
              <a:solidFill>
                <a:schemeClr val="accent4">
                  <a:lumMod val="60000"/>
                  <a:lumOff val="40000"/>
                </a:schemeClr>
              </a:solidFill>
              <a:cs typeface="Levenim MT"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2296"/>
                                        </p:tgtEl>
                                        <p:attrNameLst>
                                          <p:attrName>style.visibility</p:attrName>
                                        </p:attrNameLst>
                                      </p:cBhvr>
                                      <p:to>
                                        <p:strVal val="visible"/>
                                      </p:to>
                                    </p:set>
                                    <p:anim calcmode="lin" valueType="num">
                                      <p:cBhvr>
                                        <p:cTn id="7" dur="500" fill="hold"/>
                                        <p:tgtEl>
                                          <p:spTgt spid="12296"/>
                                        </p:tgtEl>
                                        <p:attrNameLst>
                                          <p:attrName>ppt_w</p:attrName>
                                        </p:attrNameLst>
                                      </p:cBhvr>
                                      <p:tavLst>
                                        <p:tav tm="0">
                                          <p:val>
                                            <p:fltVal val="0"/>
                                          </p:val>
                                        </p:tav>
                                        <p:tav tm="100000">
                                          <p:val>
                                            <p:strVal val="#ppt_w"/>
                                          </p:val>
                                        </p:tav>
                                      </p:tavLst>
                                    </p:anim>
                                    <p:anim calcmode="lin" valueType="num">
                                      <p:cBhvr>
                                        <p:cTn id="8" dur="500" fill="hold"/>
                                        <p:tgtEl>
                                          <p:spTgt spid="12296"/>
                                        </p:tgtEl>
                                        <p:attrNameLst>
                                          <p:attrName>ppt_h</p:attrName>
                                        </p:attrNameLst>
                                      </p:cBhvr>
                                      <p:tavLst>
                                        <p:tav tm="0">
                                          <p:val>
                                            <p:fltVal val="0"/>
                                          </p:val>
                                        </p:tav>
                                        <p:tav tm="100000">
                                          <p:val>
                                            <p:strVal val="#ppt_h"/>
                                          </p:val>
                                        </p:tav>
                                      </p:tavLst>
                                    </p:anim>
                                    <p:anim calcmode="lin" valueType="num">
                                      <p:cBhvr>
                                        <p:cTn id="9" dur="500" fill="hold"/>
                                        <p:tgtEl>
                                          <p:spTgt spid="12296"/>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2296"/>
                                        </p:tgtEl>
                                        <p:attrNameLst>
                                          <p:attrName>ppt_y</p:attrName>
                                        </p:attrNameLst>
                                      </p:cBhvr>
                                      <p:tavLst>
                                        <p:tav tm="0" fmla="#ppt_y+(sin(-2*pi*(1-$))*-#ppt_x+cos(-2*pi*(1-$))*(1-#ppt_y))*(1-$)">
                                          <p:val>
                                            <p:fltVal val="0"/>
                                          </p:val>
                                        </p:tav>
                                        <p:tav tm="100000">
                                          <p:val>
                                            <p:fltVal val="1"/>
                                          </p:val>
                                        </p:tav>
                                      </p:tavLst>
                                    </p:anim>
                                  </p:childTnLst>
                                </p:cTn>
                              </p:par>
                              <p:par>
                                <p:cTn id="11" presetID="30"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800" decel="100000"/>
                                        <p:tgtEl>
                                          <p:spTgt spid="3">
                                            <p:txEl>
                                              <p:pRg st="0" end="0"/>
                                            </p:txEl>
                                          </p:spTgt>
                                        </p:tgtEl>
                                      </p:cBhvr>
                                    </p:animEffect>
                                    <p:anim calcmode="lin" valueType="num">
                                      <p:cBhvr>
                                        <p:cTn id="14"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5"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6"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19" presetID="30"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800" decel="100000"/>
                                        <p:tgtEl>
                                          <p:spTgt spid="3">
                                            <p:txEl>
                                              <p:pRg st="9" end="9"/>
                                            </p:txEl>
                                          </p:spTgt>
                                        </p:tgtEl>
                                      </p:cBhvr>
                                    </p:animEffect>
                                    <p:anim calcmode="lin" valueType="num">
                                      <p:cBhvr>
                                        <p:cTn id="22" dur="800" decel="100000" fill="hold"/>
                                        <p:tgtEl>
                                          <p:spTgt spid="3">
                                            <p:txEl>
                                              <p:pRg st="9" end="9"/>
                                            </p:txEl>
                                          </p:spTgt>
                                        </p:tgtEl>
                                        <p:attrNameLst>
                                          <p:attrName>style.rotation</p:attrName>
                                        </p:attrNameLst>
                                      </p:cBhvr>
                                      <p:tavLst>
                                        <p:tav tm="0">
                                          <p:val>
                                            <p:fltVal val="-90"/>
                                          </p:val>
                                        </p:tav>
                                        <p:tav tm="100000">
                                          <p:val>
                                            <p:fltVal val="0"/>
                                          </p:val>
                                        </p:tav>
                                      </p:tavLst>
                                    </p:anim>
                                    <p:anim calcmode="lin" valueType="num">
                                      <p:cBhvr>
                                        <p:cTn id="23" dur="800" decel="100000" fill="hold"/>
                                        <p:tgtEl>
                                          <p:spTgt spid="3">
                                            <p:txEl>
                                              <p:pRg st="9" end="9"/>
                                            </p:txEl>
                                          </p:spTgt>
                                        </p:tgtEl>
                                        <p:attrNameLst>
                                          <p:attrName>ppt_x</p:attrName>
                                        </p:attrNameLst>
                                      </p:cBhvr>
                                      <p:tavLst>
                                        <p:tav tm="0">
                                          <p:val>
                                            <p:strVal val="#ppt_x+0.4"/>
                                          </p:val>
                                        </p:tav>
                                        <p:tav tm="100000">
                                          <p:val>
                                            <p:strVal val="#ppt_x-0.05"/>
                                          </p:val>
                                        </p:tav>
                                      </p:tavLst>
                                    </p:anim>
                                    <p:anim calcmode="lin" valueType="num">
                                      <p:cBhvr>
                                        <p:cTn id="24" dur="800" decel="100000" fill="hold"/>
                                        <p:tgtEl>
                                          <p:spTgt spid="3">
                                            <p:txEl>
                                              <p:pRg st="9" end="9"/>
                                            </p:txEl>
                                          </p:spTgt>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3">
                                            <p:txEl>
                                              <p:pRg st="9" end="9"/>
                                            </p:txEl>
                                          </p:spTgt>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3">
                                            <p:txEl>
                                              <p:pRg st="9" end="9"/>
                                            </p:txEl>
                                          </p:spTgt>
                                        </p:tgtEl>
                                        <p:attrNameLst>
                                          <p:attrName>ppt_y</p:attrName>
                                        </p:attrNameLst>
                                      </p:cBhvr>
                                      <p:tavLst>
                                        <p:tav tm="0">
                                          <p:val>
                                            <p:strVal val="#ppt_y+0.1"/>
                                          </p:val>
                                        </p:tav>
                                        <p:tav tm="100000">
                                          <p:val>
                                            <p:strVal val="#ppt_y"/>
                                          </p:val>
                                        </p:tav>
                                      </p:tavLst>
                                    </p:anim>
                                  </p:childTnLst>
                                </p:cTn>
                              </p:par>
                              <p:par>
                                <p:cTn id="27" presetID="30"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800" decel="100000"/>
                                        <p:tgtEl>
                                          <p:spTgt spid="3">
                                            <p:txEl>
                                              <p:pRg st="10" end="10"/>
                                            </p:txEl>
                                          </p:spTgt>
                                        </p:tgtEl>
                                      </p:cBhvr>
                                    </p:animEffect>
                                    <p:anim calcmode="lin" valueType="num">
                                      <p:cBhvr>
                                        <p:cTn id="30" dur="800" decel="100000" fill="hold"/>
                                        <p:tgtEl>
                                          <p:spTgt spid="3">
                                            <p:txEl>
                                              <p:pRg st="10" end="10"/>
                                            </p:txEl>
                                          </p:spTgt>
                                        </p:tgtEl>
                                        <p:attrNameLst>
                                          <p:attrName>style.rotation</p:attrName>
                                        </p:attrNameLst>
                                      </p:cBhvr>
                                      <p:tavLst>
                                        <p:tav tm="0">
                                          <p:val>
                                            <p:fltVal val="-90"/>
                                          </p:val>
                                        </p:tav>
                                        <p:tav tm="100000">
                                          <p:val>
                                            <p:fltVal val="0"/>
                                          </p:val>
                                        </p:tav>
                                      </p:tavLst>
                                    </p:anim>
                                    <p:anim calcmode="lin" valueType="num">
                                      <p:cBhvr>
                                        <p:cTn id="31" dur="800" decel="100000" fill="hold"/>
                                        <p:tgtEl>
                                          <p:spTgt spid="3">
                                            <p:txEl>
                                              <p:pRg st="10" end="10"/>
                                            </p:txEl>
                                          </p:spTgt>
                                        </p:tgtEl>
                                        <p:attrNameLst>
                                          <p:attrName>ppt_x</p:attrName>
                                        </p:attrNameLst>
                                      </p:cBhvr>
                                      <p:tavLst>
                                        <p:tav tm="0">
                                          <p:val>
                                            <p:strVal val="#ppt_x+0.4"/>
                                          </p:val>
                                        </p:tav>
                                        <p:tav tm="100000">
                                          <p:val>
                                            <p:strVal val="#ppt_x-0.05"/>
                                          </p:val>
                                        </p:tav>
                                      </p:tavLst>
                                    </p:anim>
                                    <p:anim calcmode="lin" valueType="num">
                                      <p:cBhvr>
                                        <p:cTn id="32" dur="800" decel="100000" fill="hold"/>
                                        <p:tgtEl>
                                          <p:spTgt spid="3">
                                            <p:txEl>
                                              <p:pRg st="10" end="10"/>
                                            </p:txEl>
                                          </p:spTgt>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
                                            <p:txEl>
                                              <p:pRg st="10" end="10"/>
                                            </p:txEl>
                                          </p:spTgt>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
                                            <p:txEl>
                                              <p:pRg st="10" end="10"/>
                                            </p:txEl>
                                          </p:spTgt>
                                        </p:tgtEl>
                                        <p:attrNameLst>
                                          <p:attrName>ppt_y</p:attrName>
                                        </p:attrNameLst>
                                      </p:cBhvr>
                                      <p:tavLst>
                                        <p:tav tm="0">
                                          <p:val>
                                            <p:strVal val="#ppt_y+0.1"/>
                                          </p:val>
                                        </p:tav>
                                        <p:tav tm="100000">
                                          <p:val>
                                            <p:strVal val="#ppt_y"/>
                                          </p:val>
                                        </p:tav>
                                      </p:tavLst>
                                    </p:anim>
                                  </p:childTnLst>
                                </p:cTn>
                              </p:par>
                            </p:childTnLst>
                          </p:cTn>
                        </p:par>
                        <p:par>
                          <p:cTn id="35" fill="hold">
                            <p:stCondLst>
                              <p:cond delay="1000"/>
                            </p:stCondLst>
                            <p:childTnLst>
                              <p:par>
                                <p:cTn id="36" presetID="25" presetClass="entr" presetSubtype="0" fill="hold" nodeType="afterEffect">
                                  <p:stCondLst>
                                    <p:cond delay="0"/>
                                  </p:stCondLst>
                                  <p:childTnLst>
                                    <p:set>
                                      <p:cBhvr>
                                        <p:cTn id="37" dur="1" fill="hold">
                                          <p:stCondLst>
                                            <p:cond delay="0"/>
                                          </p:stCondLst>
                                        </p:cTn>
                                        <p:tgtEl>
                                          <p:spTgt spid="12295"/>
                                        </p:tgtEl>
                                        <p:attrNameLst>
                                          <p:attrName>style.visibility</p:attrName>
                                        </p:attrNameLst>
                                      </p:cBhvr>
                                      <p:to>
                                        <p:strVal val="visible"/>
                                      </p:to>
                                    </p:set>
                                    <p:anim calcmode="lin" valueType="num">
                                      <p:cBhvr>
                                        <p:cTn id="38" dur="500" decel="50000" fill="hold">
                                          <p:stCondLst>
                                            <p:cond delay="0"/>
                                          </p:stCondLst>
                                        </p:cTn>
                                        <p:tgtEl>
                                          <p:spTgt spid="12295"/>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2295"/>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2295"/>
                                        </p:tgtEl>
                                        <p:attrNameLst>
                                          <p:attrName>ppt_w</p:attrName>
                                        </p:attrNameLst>
                                      </p:cBhvr>
                                      <p:tavLst>
                                        <p:tav tm="0">
                                          <p:val>
                                            <p:strVal val="#ppt_w*.05"/>
                                          </p:val>
                                        </p:tav>
                                        <p:tav tm="100000">
                                          <p:val>
                                            <p:strVal val="#ppt_w"/>
                                          </p:val>
                                        </p:tav>
                                      </p:tavLst>
                                    </p:anim>
                                    <p:anim calcmode="lin" valueType="num">
                                      <p:cBhvr>
                                        <p:cTn id="41" dur="1000" fill="hold"/>
                                        <p:tgtEl>
                                          <p:spTgt spid="12295"/>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2295"/>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2295"/>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2295"/>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2295"/>
                                        </p:tgtEl>
                                      </p:cBhvr>
                                    </p:animEffect>
                                  </p:childTnLst>
                                </p:cTn>
                              </p:par>
                              <p:par>
                                <p:cTn id="46" presetID="19" presetClass="entr" presetSubtype="10" fill="hold" nodeType="withEffect">
                                  <p:stCondLst>
                                    <p:cond delay="0"/>
                                  </p:stCondLst>
                                  <p:childTnLst>
                                    <p:set>
                                      <p:cBhvr>
                                        <p:cTn id="47" dur="1" fill="hold">
                                          <p:stCondLst>
                                            <p:cond delay="0"/>
                                          </p:stCondLst>
                                        </p:cTn>
                                        <p:tgtEl>
                                          <p:spTgt spid="12294"/>
                                        </p:tgtEl>
                                        <p:attrNameLst>
                                          <p:attrName>style.visibility</p:attrName>
                                        </p:attrNameLst>
                                      </p:cBhvr>
                                      <p:to>
                                        <p:strVal val="visible"/>
                                      </p:to>
                                    </p:set>
                                    <p:anim calcmode="lin" valueType="num">
                                      <p:cBhvr>
                                        <p:cTn id="48" dur="1000" fill="hold"/>
                                        <p:tgtEl>
                                          <p:spTgt spid="12294"/>
                                        </p:tgtEl>
                                        <p:attrNameLst>
                                          <p:attrName>ppt_w</p:attrName>
                                        </p:attrNameLst>
                                      </p:cBhvr>
                                      <p:tavLst>
                                        <p:tav tm="0" fmla="#ppt_w*sin(2.5*pi*$)">
                                          <p:val>
                                            <p:fltVal val="0"/>
                                          </p:val>
                                        </p:tav>
                                        <p:tav tm="100000">
                                          <p:val>
                                            <p:fltVal val="1"/>
                                          </p:val>
                                        </p:tav>
                                      </p:tavLst>
                                    </p:anim>
                                    <p:anim calcmode="lin" valueType="num">
                                      <p:cBhvr>
                                        <p:cTn id="49" dur="1000" fill="hold"/>
                                        <p:tgtEl>
                                          <p:spTgt spid="12294"/>
                                        </p:tgtEl>
                                        <p:attrNameLst>
                                          <p:attrName>ppt_h</p:attrName>
                                        </p:attrNameLst>
                                      </p:cBhvr>
                                      <p:tavLst>
                                        <p:tav tm="0">
                                          <p:val>
                                            <p:strVal val="#ppt_h"/>
                                          </p:val>
                                        </p:tav>
                                        <p:tav tm="100000">
                                          <p:val>
                                            <p:strVal val="#ppt_h"/>
                                          </p:val>
                                        </p:tav>
                                      </p:tavLst>
                                    </p:anim>
                                  </p:childTnLst>
                                </p:cTn>
                              </p:par>
                              <p:par>
                                <p:cTn id="50" presetID="50" presetClass="entr" presetSubtype="0" decel="100000"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1000" fill="hold"/>
                                        <p:tgtEl>
                                          <p:spTgt spid="2"/>
                                        </p:tgtEl>
                                        <p:attrNameLst>
                                          <p:attrName>ppt_w</p:attrName>
                                        </p:attrNameLst>
                                      </p:cBhvr>
                                      <p:tavLst>
                                        <p:tav tm="0">
                                          <p:val>
                                            <p:strVal val="#ppt_w+.3"/>
                                          </p:val>
                                        </p:tav>
                                        <p:tav tm="100000">
                                          <p:val>
                                            <p:strVal val="#ppt_w"/>
                                          </p:val>
                                        </p:tav>
                                      </p:tavLst>
                                    </p:anim>
                                    <p:anim calcmode="lin" valueType="num">
                                      <p:cBhvr>
                                        <p:cTn id="53" dur="1000" fill="hold"/>
                                        <p:tgtEl>
                                          <p:spTgt spid="2"/>
                                        </p:tgtEl>
                                        <p:attrNameLst>
                                          <p:attrName>ppt_h</p:attrName>
                                        </p:attrNameLst>
                                      </p:cBhvr>
                                      <p:tavLst>
                                        <p:tav tm="0">
                                          <p:val>
                                            <p:strVal val="#ppt_h"/>
                                          </p:val>
                                        </p:tav>
                                        <p:tav tm="100000">
                                          <p:val>
                                            <p:strVal val="#ppt_h"/>
                                          </p:val>
                                        </p:tav>
                                      </p:tavLst>
                                    </p:anim>
                                    <p:animEffect transition="in" filter="fade">
                                      <p:cBhvr>
                                        <p:cTn id="54" dur="1000"/>
                                        <p:tgtEl>
                                          <p:spTgt spid="2"/>
                                        </p:tgtEl>
                                      </p:cBhvr>
                                    </p:animEffect>
                                  </p:childTnLst>
                                </p:cTn>
                              </p:par>
                              <p:par>
                                <p:cTn id="55" presetID="27" presetClass="entr" presetSubtype="0" fill="hold" grpId="0" nodeType="withEffect">
                                  <p:stCondLst>
                                    <p:cond delay="0"/>
                                  </p:stCondLst>
                                  <p:iterate type="lt">
                                    <p:tmPct val="50000"/>
                                  </p:iterate>
                                  <p:childTnLst>
                                    <p:set>
                                      <p:cBhvr>
                                        <p:cTn id="56" dur="1" fill="hold">
                                          <p:stCondLst>
                                            <p:cond delay="0"/>
                                          </p:stCondLst>
                                        </p:cTn>
                                        <p:tgtEl>
                                          <p:spTgt spid="12"/>
                                        </p:tgtEl>
                                        <p:attrNameLst>
                                          <p:attrName>style.visibility</p:attrName>
                                        </p:attrNameLst>
                                      </p:cBhvr>
                                      <p:to>
                                        <p:strVal val="visible"/>
                                      </p:to>
                                    </p:set>
                                    <p:anim calcmode="discrete" valueType="clr">
                                      <p:cBhvr override="childStyle">
                                        <p:cTn id="5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2"/>
                                        </p:tgtEl>
                                        <p:attrNameLst>
                                          <p:attrName>fillcolor</p:attrName>
                                        </p:attrNameLst>
                                      </p:cBhvr>
                                      <p:tavLst>
                                        <p:tav tm="0">
                                          <p:val>
                                            <p:clrVal>
                                              <a:schemeClr val="accent2"/>
                                            </p:clrVal>
                                          </p:val>
                                        </p:tav>
                                        <p:tav tm="50000">
                                          <p:val>
                                            <p:clrVal>
                                              <a:schemeClr val="hlink"/>
                                            </p:clrVal>
                                          </p:val>
                                        </p:tav>
                                      </p:tavLst>
                                    </p:anim>
                                    <p:set>
                                      <p:cBhvr>
                                        <p:cTn id="59"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descr="C:\Users\User\Desktop\PUBLIC BANK HOLIDAYS\spring-bank-holiday-header\spring-bank-holiday-header.jpg"/>
          <p:cNvPicPr>
            <a:picLocks noChangeAspect="1" noChangeArrowheads="1"/>
          </p:cNvPicPr>
          <p:nvPr/>
        </p:nvPicPr>
        <p:blipFill>
          <a:blip r:embed="rId2"/>
          <a:srcRect/>
          <a:stretch>
            <a:fillRect/>
          </a:stretch>
        </p:blipFill>
        <p:spPr bwMode="auto">
          <a:xfrm>
            <a:off x="2928926" y="1785926"/>
            <a:ext cx="4298975" cy="1007572"/>
          </a:xfrm>
          <a:prstGeom prst="roundRect">
            <a:avLst>
              <a:gd name="adj" fmla="val 8594"/>
            </a:avLst>
          </a:prstGeom>
          <a:solidFill>
            <a:srgbClr val="FFFFFF">
              <a:shade val="85000"/>
            </a:srgbClr>
          </a:solidFill>
          <a:ln>
            <a:noFill/>
          </a:ln>
          <a:effectLst>
            <a:reflection blurRad="6350" stA="50000" endA="300" endPos="55500" dist="101600" dir="5400000" sy="-100000" algn="bl" rotWithShape="0"/>
          </a:effectLst>
        </p:spPr>
      </p:pic>
      <p:pic>
        <p:nvPicPr>
          <p:cNvPr id="13316" name="Picture 4" descr="C:\Users\User\Desktop\PUBLIC BANK HOLIDAYS\spring-bank-holiday-header\hastings_2211100i.jpg"/>
          <p:cNvPicPr>
            <a:picLocks noChangeAspect="1" noChangeArrowheads="1"/>
          </p:cNvPicPr>
          <p:nvPr/>
        </p:nvPicPr>
        <p:blipFill>
          <a:blip r:embed="rId3"/>
          <a:srcRect/>
          <a:stretch>
            <a:fillRect/>
          </a:stretch>
        </p:blipFill>
        <p:spPr bwMode="auto">
          <a:xfrm>
            <a:off x="3571868" y="3429000"/>
            <a:ext cx="5150127" cy="3222982"/>
          </a:xfrm>
          <a:prstGeom prst="rect">
            <a:avLst/>
          </a:prstGeom>
          <a:noFill/>
          <a:effectLst>
            <a:softEdge rad="635000"/>
          </a:effectLst>
        </p:spPr>
      </p:pic>
      <p:sp>
        <p:nvSpPr>
          <p:cNvPr id="2" name="Заголовок 1"/>
          <p:cNvSpPr>
            <a:spLocks noGrp="1"/>
          </p:cNvSpPr>
          <p:nvPr>
            <p:ph type="title"/>
          </p:nvPr>
        </p:nvSpPr>
        <p:spPr>
          <a:xfrm>
            <a:off x="428596" y="642918"/>
            <a:ext cx="8229600" cy="1143000"/>
          </a:xfrm>
        </p:spPr>
        <p:txBody>
          <a:bodyPr/>
          <a:lstStyle/>
          <a:p>
            <a:pPr algn="ctr"/>
            <a:r>
              <a:rPr lang="en-US" dirty="0" smtClean="0">
                <a:solidFill>
                  <a:schemeClr val="accent3"/>
                </a:solidFill>
              </a:rPr>
              <a:t>Late May bank holiday</a:t>
            </a:r>
            <a:endParaRPr lang="ru-RU" dirty="0">
              <a:solidFill>
                <a:schemeClr val="accent3"/>
              </a:solidFill>
            </a:endParaRPr>
          </a:p>
        </p:txBody>
      </p:sp>
      <p:sp>
        <p:nvSpPr>
          <p:cNvPr id="3" name="Содержимое 2"/>
          <p:cNvSpPr>
            <a:spLocks noGrp="1"/>
          </p:cNvSpPr>
          <p:nvPr>
            <p:ph idx="1"/>
          </p:nvPr>
        </p:nvSpPr>
        <p:spPr>
          <a:xfrm>
            <a:off x="4957762" y="2786058"/>
            <a:ext cx="4186238" cy="1064892"/>
          </a:xfrm>
        </p:spPr>
        <p:txBody>
          <a:bodyPr>
            <a:normAutofit fontScale="70000" lnSpcReduction="20000"/>
          </a:bodyPr>
          <a:lstStyle/>
          <a:p>
            <a:pPr>
              <a:buFont typeface="Wingdings" pitchFamily="2" charset="2"/>
              <a:buChar char="q"/>
            </a:pPr>
            <a:r>
              <a:rPr lang="en-US" dirty="0" smtClean="0">
                <a:solidFill>
                  <a:schemeClr val="accent2">
                    <a:lumMod val="60000"/>
                    <a:lumOff val="40000"/>
                  </a:schemeClr>
                </a:solidFill>
                <a:latin typeface="Lucida Handwriting" pitchFamily="66" charset="0"/>
              </a:rPr>
              <a:t>This  is the spring bank holiday, which  is  celebrated on the last Monday of May each year. </a:t>
            </a:r>
            <a:endParaRPr lang="ru-RU" dirty="0" smtClean="0">
              <a:solidFill>
                <a:schemeClr val="accent2">
                  <a:lumMod val="60000"/>
                  <a:lumOff val="40000"/>
                </a:schemeClr>
              </a:solidFill>
            </a:endParaRPr>
          </a:p>
        </p:txBody>
      </p:sp>
      <p:sp>
        <p:nvSpPr>
          <p:cNvPr id="4" name="Прямоугольник 3"/>
          <p:cNvSpPr/>
          <p:nvPr/>
        </p:nvSpPr>
        <p:spPr>
          <a:xfrm>
            <a:off x="928662" y="4572008"/>
            <a:ext cx="4500594" cy="2339102"/>
          </a:xfrm>
          <a:prstGeom prst="rect">
            <a:avLst/>
          </a:prstGeom>
        </p:spPr>
        <p:txBody>
          <a:bodyPr wrap="square">
            <a:spAutoFit/>
          </a:bodyPr>
          <a:lstStyle/>
          <a:p>
            <a:pPr>
              <a:buFont typeface="Wingdings" pitchFamily="2" charset="2"/>
              <a:buChar char="q"/>
            </a:pPr>
            <a:r>
              <a:rPr lang="en-US" dirty="0" smtClean="0">
                <a:solidFill>
                  <a:schemeClr val="accent2">
                    <a:lumMod val="40000"/>
                    <a:lumOff val="60000"/>
                  </a:schemeClr>
                </a:solidFill>
              </a:rPr>
              <a:t> </a:t>
            </a:r>
            <a:r>
              <a:rPr lang="en-US" sz="2800" dirty="0" smtClean="0">
                <a:solidFill>
                  <a:srgbClr val="FFC000"/>
                </a:solidFill>
                <a:latin typeface="Blackadder ITC" pitchFamily="82" charset="0"/>
              </a:rPr>
              <a:t>The holiday is a pleasant day off work or school</a:t>
            </a:r>
            <a:r>
              <a:rPr lang="en-US" dirty="0" smtClean="0">
                <a:solidFill>
                  <a:srgbClr val="FFC000"/>
                </a:solidFill>
              </a:rPr>
              <a:t>. </a:t>
            </a:r>
          </a:p>
          <a:p>
            <a:pPr>
              <a:buFont typeface="Wingdings" pitchFamily="2" charset="2"/>
              <a:buChar char="q"/>
            </a:pPr>
            <a:endParaRPr lang="en-US" dirty="0" smtClean="0">
              <a:solidFill>
                <a:schemeClr val="accent2">
                  <a:lumMod val="40000"/>
                  <a:lumOff val="60000"/>
                </a:schemeClr>
              </a:solidFill>
            </a:endParaRPr>
          </a:p>
          <a:p>
            <a:pPr>
              <a:buFont typeface="Wingdings" pitchFamily="2" charset="2"/>
              <a:buChar char="q"/>
            </a:pPr>
            <a:r>
              <a:rPr lang="en-US" dirty="0" smtClean="0">
                <a:solidFill>
                  <a:srgbClr val="00B050"/>
                </a:solidFill>
              </a:rPr>
              <a:t> </a:t>
            </a:r>
            <a:r>
              <a:rPr lang="en-US" dirty="0" smtClean="0">
                <a:solidFill>
                  <a:srgbClr val="00B050"/>
                </a:solidFill>
                <a:latin typeface="MV Boli" pitchFamily="2" charset="0"/>
                <a:cs typeface="MV Boli" pitchFamily="2" charset="0"/>
              </a:rPr>
              <a:t>Some people choose to take a short trip or vacation. Others use the time to walk in the country, catch up with family and friends, visit garden centers</a:t>
            </a:r>
            <a:endParaRPr lang="ru-RU" dirty="0">
              <a:solidFill>
                <a:srgbClr val="00B050"/>
              </a:solidFill>
              <a:cs typeface="MV Boli" pitchFamily="2" charset="0"/>
            </a:endParaRPr>
          </a:p>
        </p:txBody>
      </p:sp>
      <p:pic>
        <p:nvPicPr>
          <p:cNvPr id="13315" name="Picture 3" descr="C:\Users\User\Desktop\PUBLIC BANK HOLIDAYS\spring-bank-holiday-header\denvesnu.jpg"/>
          <p:cNvPicPr>
            <a:picLocks noChangeAspect="1" noChangeArrowheads="1"/>
          </p:cNvPicPr>
          <p:nvPr/>
        </p:nvPicPr>
        <p:blipFill>
          <a:blip r:embed="rId4"/>
          <a:srcRect/>
          <a:stretch>
            <a:fillRect/>
          </a:stretch>
        </p:blipFill>
        <p:spPr bwMode="auto">
          <a:xfrm>
            <a:off x="428596" y="2285992"/>
            <a:ext cx="2643206" cy="1988052"/>
          </a:xfrm>
          <a:prstGeom prst="rect">
            <a:avLst/>
          </a:prstGeom>
          <a:ln>
            <a:noFill/>
          </a:ln>
          <a:effectLst>
            <a:reflection blurRad="6350" stA="50000" endA="295" endPos="92000" dist="1016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34" presetClass="entr" presetSubtype="0" fill="hold" nodeType="after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from="(-#ppt_w/2)" to="(#ppt_x)" calcmode="lin" valueType="num">
                                      <p:cBhvr>
                                        <p:cTn id="24" dur="600" fill="hold">
                                          <p:stCondLst>
                                            <p:cond delay="0"/>
                                          </p:stCondLst>
                                        </p:cTn>
                                        <p:tgtEl>
                                          <p:spTgt spid="4">
                                            <p:txEl>
                                              <p:pRg st="0" end="0"/>
                                            </p:txEl>
                                          </p:spTgt>
                                        </p:tgtEl>
                                        <p:attrNameLst>
                                          <p:attrName>ppt_x</p:attrName>
                                        </p:attrNameLst>
                                      </p:cBhvr>
                                    </p:anim>
                                    <p:anim from="0" to="-1.0" calcmode="lin" valueType="num">
                                      <p:cBhvr>
                                        <p:cTn id="25" dur="200" decel="50000" autoRev="1" fill="hold">
                                          <p:stCondLst>
                                            <p:cond delay="600"/>
                                          </p:stCondLst>
                                        </p:cTn>
                                        <p:tgtEl>
                                          <p:spTgt spid="4">
                                            <p:txEl>
                                              <p:pRg st="0" end="0"/>
                                            </p:txEl>
                                          </p:spTgt>
                                        </p:tgtEl>
                                        <p:attrNameLst>
                                          <p:attrName>xshear</p:attrName>
                                        </p:attrNameLst>
                                      </p:cBhvr>
                                    </p:anim>
                                    <p:animScale>
                                      <p:cBhvr>
                                        <p:cTn id="26" dur="200" decel="100000" autoRev="1" fill="hold">
                                          <p:stCondLst>
                                            <p:cond delay="600"/>
                                          </p:stCondLst>
                                        </p:cTn>
                                        <p:tgtEl>
                                          <p:spTgt spid="4">
                                            <p:txEl>
                                              <p:pRg st="0" end="0"/>
                                            </p:txEl>
                                          </p:spTgt>
                                        </p:tgtEl>
                                      </p:cBhvr>
                                      <p:from x="100000" y="100000"/>
                                      <p:to x="80000" y="100000"/>
                                    </p:animScale>
                                    <p:anim by="(#ppt_h/3+#ppt_w*0.1)" calcmode="lin" valueType="num">
                                      <p:cBhvr additive="sum">
                                        <p:cTn id="27" dur="200" decel="100000" autoRev="1" fill="hold">
                                          <p:stCondLst>
                                            <p:cond delay="600"/>
                                          </p:stCondLst>
                                        </p:cTn>
                                        <p:tgtEl>
                                          <p:spTgt spid="4">
                                            <p:txEl>
                                              <p:pRg st="0" end="0"/>
                                            </p:txEl>
                                          </p:spTgt>
                                        </p:tgtEl>
                                        <p:attrNameLst>
                                          <p:attrName>ppt_x</p:attrName>
                                        </p:attrNameLst>
                                      </p:cBhvr>
                                    </p:anim>
                                  </p:childTnLst>
                                </p:cTn>
                              </p:par>
                            </p:childTnLst>
                          </p:cTn>
                        </p:par>
                        <p:par>
                          <p:cTn id="28" fill="hold">
                            <p:stCondLst>
                              <p:cond delay="3000"/>
                            </p:stCondLst>
                            <p:childTnLst>
                              <p:par>
                                <p:cTn id="29" presetID="34" presetClass="entr" presetSubtype="0" fill="hold" nodeType="after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from="(-#ppt_w/2)" to="(#ppt_x)" calcmode="lin" valueType="num">
                                      <p:cBhvr>
                                        <p:cTn id="31" dur="600" fill="hold">
                                          <p:stCondLst>
                                            <p:cond delay="0"/>
                                          </p:stCondLst>
                                        </p:cTn>
                                        <p:tgtEl>
                                          <p:spTgt spid="4">
                                            <p:txEl>
                                              <p:pRg st="2" end="2"/>
                                            </p:txEl>
                                          </p:spTgt>
                                        </p:tgtEl>
                                        <p:attrNameLst>
                                          <p:attrName>ppt_x</p:attrName>
                                        </p:attrNameLst>
                                      </p:cBhvr>
                                    </p:anim>
                                    <p:anim from="0" to="-1.0" calcmode="lin" valueType="num">
                                      <p:cBhvr>
                                        <p:cTn id="32" dur="200" decel="50000" autoRev="1" fill="hold">
                                          <p:stCondLst>
                                            <p:cond delay="600"/>
                                          </p:stCondLst>
                                        </p:cTn>
                                        <p:tgtEl>
                                          <p:spTgt spid="4">
                                            <p:txEl>
                                              <p:pRg st="2" end="2"/>
                                            </p:txEl>
                                          </p:spTgt>
                                        </p:tgtEl>
                                        <p:attrNameLst>
                                          <p:attrName>xshear</p:attrName>
                                        </p:attrNameLst>
                                      </p:cBhvr>
                                    </p:anim>
                                    <p:animScale>
                                      <p:cBhvr>
                                        <p:cTn id="33" dur="200" decel="100000" autoRev="1" fill="hold">
                                          <p:stCondLst>
                                            <p:cond delay="600"/>
                                          </p:stCondLst>
                                        </p:cTn>
                                        <p:tgtEl>
                                          <p:spTgt spid="4">
                                            <p:txEl>
                                              <p:pRg st="2" end="2"/>
                                            </p:txEl>
                                          </p:spTgt>
                                        </p:tgtEl>
                                      </p:cBhvr>
                                      <p:from x="100000" y="100000"/>
                                      <p:to x="80000" y="100000"/>
                                    </p:animScale>
                                    <p:anim by="(#ppt_h/3+#ppt_w*0.1)" calcmode="lin" valueType="num">
                                      <p:cBhvr additive="sum">
                                        <p:cTn id="34" dur="200" decel="100000" autoRev="1" fill="hold">
                                          <p:stCondLst>
                                            <p:cond delay="600"/>
                                          </p:stCondLst>
                                        </p:cTn>
                                        <p:tgtEl>
                                          <p:spTgt spid="4">
                                            <p:txEl>
                                              <p:pRg st="2" end="2"/>
                                            </p:txEl>
                                          </p:spTgt>
                                        </p:tgtEl>
                                        <p:attrNameLst>
                                          <p:attrName>ppt_x</p:attrName>
                                        </p:attrNameLst>
                                      </p:cBhvr>
                                    </p:anim>
                                  </p:childTnLst>
                                </p:cTn>
                              </p:par>
                              <p:par>
                                <p:cTn id="35" presetID="26" presetClass="entr" presetSubtype="0" fill="hold" grpId="0"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down)">
                                      <p:cBhvr>
                                        <p:cTn id="37" dur="580">
                                          <p:stCondLst>
                                            <p:cond delay="0"/>
                                          </p:stCondLst>
                                        </p:cTn>
                                        <p:tgtEl>
                                          <p:spTgt spid="3">
                                            <p:txEl>
                                              <p:pRg st="0" end="0"/>
                                            </p:txEl>
                                          </p:spTgt>
                                        </p:tgtEl>
                                      </p:cBhvr>
                                    </p:animEffect>
                                    <p:anim calcmode="lin" valueType="num">
                                      <p:cBhvr>
                                        <p:cTn id="3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xEl>
                                              <p:pRg st="0" end="0"/>
                                            </p:txEl>
                                          </p:spTgt>
                                        </p:tgtEl>
                                      </p:cBhvr>
                                      <p:to x="100000" y="60000"/>
                                    </p:animScale>
                                    <p:animScale>
                                      <p:cBhvr>
                                        <p:cTn id="44" dur="166" decel="50000">
                                          <p:stCondLst>
                                            <p:cond delay="676"/>
                                          </p:stCondLst>
                                        </p:cTn>
                                        <p:tgtEl>
                                          <p:spTgt spid="3">
                                            <p:txEl>
                                              <p:pRg st="0" end="0"/>
                                            </p:txEl>
                                          </p:spTgt>
                                        </p:tgtEl>
                                      </p:cBhvr>
                                      <p:to x="100000" y="100000"/>
                                    </p:animScale>
                                    <p:animScale>
                                      <p:cBhvr>
                                        <p:cTn id="45" dur="26">
                                          <p:stCondLst>
                                            <p:cond delay="1312"/>
                                          </p:stCondLst>
                                        </p:cTn>
                                        <p:tgtEl>
                                          <p:spTgt spid="3">
                                            <p:txEl>
                                              <p:pRg st="0" end="0"/>
                                            </p:txEl>
                                          </p:spTgt>
                                        </p:tgtEl>
                                      </p:cBhvr>
                                      <p:to x="100000" y="80000"/>
                                    </p:animScale>
                                    <p:animScale>
                                      <p:cBhvr>
                                        <p:cTn id="46" dur="166" decel="50000">
                                          <p:stCondLst>
                                            <p:cond delay="1338"/>
                                          </p:stCondLst>
                                        </p:cTn>
                                        <p:tgtEl>
                                          <p:spTgt spid="3">
                                            <p:txEl>
                                              <p:pRg st="0" end="0"/>
                                            </p:txEl>
                                          </p:spTgt>
                                        </p:tgtEl>
                                      </p:cBhvr>
                                      <p:to x="100000" y="100000"/>
                                    </p:animScale>
                                    <p:animScale>
                                      <p:cBhvr>
                                        <p:cTn id="47" dur="26">
                                          <p:stCondLst>
                                            <p:cond delay="1642"/>
                                          </p:stCondLst>
                                        </p:cTn>
                                        <p:tgtEl>
                                          <p:spTgt spid="3">
                                            <p:txEl>
                                              <p:pRg st="0" end="0"/>
                                            </p:txEl>
                                          </p:spTgt>
                                        </p:tgtEl>
                                      </p:cBhvr>
                                      <p:to x="100000" y="90000"/>
                                    </p:animScale>
                                    <p:animScale>
                                      <p:cBhvr>
                                        <p:cTn id="48" dur="166" decel="50000">
                                          <p:stCondLst>
                                            <p:cond delay="1668"/>
                                          </p:stCondLst>
                                        </p:cTn>
                                        <p:tgtEl>
                                          <p:spTgt spid="3">
                                            <p:txEl>
                                              <p:pRg st="0" end="0"/>
                                            </p:txEl>
                                          </p:spTgt>
                                        </p:tgtEl>
                                      </p:cBhvr>
                                      <p:to x="100000" y="100000"/>
                                    </p:animScale>
                                    <p:animScale>
                                      <p:cBhvr>
                                        <p:cTn id="49" dur="26">
                                          <p:stCondLst>
                                            <p:cond delay="1808"/>
                                          </p:stCondLst>
                                        </p:cTn>
                                        <p:tgtEl>
                                          <p:spTgt spid="3">
                                            <p:txEl>
                                              <p:pRg st="0" end="0"/>
                                            </p:txEl>
                                          </p:spTgt>
                                        </p:tgtEl>
                                      </p:cBhvr>
                                      <p:to x="100000" y="95000"/>
                                    </p:animScale>
                                    <p:animScale>
                                      <p:cBhvr>
                                        <p:cTn id="50" dur="166" decel="50000">
                                          <p:stCondLst>
                                            <p:cond delay="1834"/>
                                          </p:stCondLst>
                                        </p:cTn>
                                        <p:tgtEl>
                                          <p:spTgt spid="3">
                                            <p:txEl>
                                              <p:pRg st="0" end="0"/>
                                            </p:txEl>
                                          </p:spTgt>
                                        </p:tgtEl>
                                      </p:cBhvr>
                                      <p:to x="100000" y="100000"/>
                                    </p:animScale>
                                  </p:childTnLst>
                                </p:cTn>
                              </p:par>
                            </p:childTnLst>
                          </p:cTn>
                        </p:par>
                        <p:par>
                          <p:cTn id="51" fill="hold">
                            <p:stCondLst>
                              <p:cond delay="5000"/>
                            </p:stCondLst>
                            <p:childTnLst>
                              <p:par>
                                <p:cTn id="52" presetID="15" presetClass="entr" presetSubtype="0" fill="hold" nodeType="afterEffect">
                                  <p:stCondLst>
                                    <p:cond delay="0"/>
                                  </p:stCondLst>
                                  <p:childTnLst>
                                    <p:set>
                                      <p:cBhvr>
                                        <p:cTn id="53" dur="1" fill="hold">
                                          <p:stCondLst>
                                            <p:cond delay="0"/>
                                          </p:stCondLst>
                                        </p:cTn>
                                        <p:tgtEl>
                                          <p:spTgt spid="13316"/>
                                        </p:tgtEl>
                                        <p:attrNameLst>
                                          <p:attrName>style.visibility</p:attrName>
                                        </p:attrNameLst>
                                      </p:cBhvr>
                                      <p:to>
                                        <p:strVal val="visible"/>
                                      </p:to>
                                    </p:set>
                                    <p:anim calcmode="lin" valueType="num">
                                      <p:cBhvr>
                                        <p:cTn id="54" dur="1000" fill="hold"/>
                                        <p:tgtEl>
                                          <p:spTgt spid="13316"/>
                                        </p:tgtEl>
                                        <p:attrNameLst>
                                          <p:attrName>ppt_w</p:attrName>
                                        </p:attrNameLst>
                                      </p:cBhvr>
                                      <p:tavLst>
                                        <p:tav tm="0">
                                          <p:val>
                                            <p:fltVal val="0"/>
                                          </p:val>
                                        </p:tav>
                                        <p:tav tm="100000">
                                          <p:val>
                                            <p:strVal val="#ppt_w"/>
                                          </p:val>
                                        </p:tav>
                                      </p:tavLst>
                                    </p:anim>
                                    <p:anim calcmode="lin" valueType="num">
                                      <p:cBhvr>
                                        <p:cTn id="55" dur="1000" fill="hold"/>
                                        <p:tgtEl>
                                          <p:spTgt spid="13316"/>
                                        </p:tgtEl>
                                        <p:attrNameLst>
                                          <p:attrName>ppt_h</p:attrName>
                                        </p:attrNameLst>
                                      </p:cBhvr>
                                      <p:tavLst>
                                        <p:tav tm="0">
                                          <p:val>
                                            <p:fltVal val="0"/>
                                          </p:val>
                                        </p:tav>
                                        <p:tav tm="100000">
                                          <p:val>
                                            <p:strVal val="#ppt_h"/>
                                          </p:val>
                                        </p:tav>
                                      </p:tavLst>
                                    </p:anim>
                                    <p:anim calcmode="lin" valueType="num">
                                      <p:cBhvr>
                                        <p:cTn id="56" dur="1000" fill="hold"/>
                                        <p:tgtEl>
                                          <p:spTgt spid="13316"/>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13316"/>
                                        </p:tgtEl>
                                        <p:attrNameLst>
                                          <p:attrName>ppt_y</p:attrName>
                                        </p:attrNameLst>
                                      </p:cBhvr>
                                      <p:tavLst>
                                        <p:tav tm="0" fmla="#ppt_y+(sin(-2*pi*(1-$))*-#ppt_x+cos(-2*pi*(1-$))*(1-#ppt_y))*(1-$)">
                                          <p:val>
                                            <p:fltVal val="0"/>
                                          </p:val>
                                        </p:tav>
                                        <p:tav tm="100000">
                                          <p:val>
                                            <p:fltVal val="1"/>
                                          </p:val>
                                        </p:tav>
                                      </p:tavLst>
                                    </p:anim>
                                  </p:childTnLst>
                                </p:cTn>
                              </p:par>
                            </p:childTnLst>
                          </p:cTn>
                        </p:par>
                        <p:par>
                          <p:cTn id="58" fill="hold">
                            <p:stCondLst>
                              <p:cond delay="6000"/>
                            </p:stCondLst>
                            <p:childTnLst>
                              <p:par>
                                <p:cTn id="59" presetID="30" presetClass="entr" presetSubtype="0" fill="hold" nodeType="afterEffect">
                                  <p:stCondLst>
                                    <p:cond delay="0"/>
                                  </p:stCondLst>
                                  <p:childTnLst>
                                    <p:set>
                                      <p:cBhvr>
                                        <p:cTn id="60" dur="1" fill="hold">
                                          <p:stCondLst>
                                            <p:cond delay="0"/>
                                          </p:stCondLst>
                                        </p:cTn>
                                        <p:tgtEl>
                                          <p:spTgt spid="13315"/>
                                        </p:tgtEl>
                                        <p:attrNameLst>
                                          <p:attrName>style.visibility</p:attrName>
                                        </p:attrNameLst>
                                      </p:cBhvr>
                                      <p:to>
                                        <p:strVal val="visible"/>
                                      </p:to>
                                    </p:set>
                                    <p:animEffect transition="in" filter="fade">
                                      <p:cBhvr>
                                        <p:cTn id="61" dur="800" decel="100000"/>
                                        <p:tgtEl>
                                          <p:spTgt spid="13315"/>
                                        </p:tgtEl>
                                      </p:cBhvr>
                                    </p:animEffect>
                                    <p:anim calcmode="lin" valueType="num">
                                      <p:cBhvr>
                                        <p:cTn id="62" dur="800" decel="100000" fill="hold"/>
                                        <p:tgtEl>
                                          <p:spTgt spid="13315"/>
                                        </p:tgtEl>
                                        <p:attrNameLst>
                                          <p:attrName>style.rotation</p:attrName>
                                        </p:attrNameLst>
                                      </p:cBhvr>
                                      <p:tavLst>
                                        <p:tav tm="0">
                                          <p:val>
                                            <p:fltVal val="-90"/>
                                          </p:val>
                                        </p:tav>
                                        <p:tav tm="100000">
                                          <p:val>
                                            <p:fltVal val="0"/>
                                          </p:val>
                                        </p:tav>
                                      </p:tavLst>
                                    </p:anim>
                                    <p:anim calcmode="lin" valueType="num">
                                      <p:cBhvr>
                                        <p:cTn id="63" dur="800" decel="100000" fill="hold"/>
                                        <p:tgtEl>
                                          <p:spTgt spid="13315"/>
                                        </p:tgtEl>
                                        <p:attrNameLst>
                                          <p:attrName>ppt_x</p:attrName>
                                        </p:attrNameLst>
                                      </p:cBhvr>
                                      <p:tavLst>
                                        <p:tav tm="0">
                                          <p:val>
                                            <p:strVal val="#ppt_x+0.4"/>
                                          </p:val>
                                        </p:tav>
                                        <p:tav tm="100000">
                                          <p:val>
                                            <p:strVal val="#ppt_x-0.05"/>
                                          </p:val>
                                        </p:tav>
                                      </p:tavLst>
                                    </p:anim>
                                    <p:anim calcmode="lin" valueType="num">
                                      <p:cBhvr>
                                        <p:cTn id="64" dur="800" decel="100000" fill="hold"/>
                                        <p:tgtEl>
                                          <p:spTgt spid="13315"/>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13315"/>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13315"/>
                                        </p:tgtEl>
                                        <p:attrNameLst>
                                          <p:attrName>ppt_y</p:attrName>
                                        </p:attrNameLst>
                                      </p:cBhvr>
                                      <p:tavLst>
                                        <p:tav tm="0">
                                          <p:val>
                                            <p:strVal val="#ppt_y+0.1"/>
                                          </p:val>
                                        </p:tav>
                                        <p:tav tm="100000">
                                          <p:val>
                                            <p:strVal val="#ppt_y"/>
                                          </p:val>
                                        </p:tav>
                                      </p:tavLst>
                                    </p:anim>
                                  </p:childTnLst>
                                </p:cTn>
                              </p:par>
                              <p:par>
                                <p:cTn id="67" presetID="19" presetClass="entr" presetSubtype="10" fill="hold" nodeType="withEffect">
                                  <p:stCondLst>
                                    <p:cond delay="0"/>
                                  </p:stCondLst>
                                  <p:childTnLst>
                                    <p:set>
                                      <p:cBhvr>
                                        <p:cTn id="68" dur="1" fill="hold">
                                          <p:stCondLst>
                                            <p:cond delay="0"/>
                                          </p:stCondLst>
                                        </p:cTn>
                                        <p:tgtEl>
                                          <p:spTgt spid="13319"/>
                                        </p:tgtEl>
                                        <p:attrNameLst>
                                          <p:attrName>style.visibility</p:attrName>
                                        </p:attrNameLst>
                                      </p:cBhvr>
                                      <p:to>
                                        <p:strVal val="visible"/>
                                      </p:to>
                                    </p:set>
                                    <p:anim calcmode="lin" valueType="num">
                                      <p:cBhvr>
                                        <p:cTn id="69" dur="5000" fill="hold"/>
                                        <p:tgtEl>
                                          <p:spTgt spid="13319"/>
                                        </p:tgtEl>
                                        <p:attrNameLst>
                                          <p:attrName>ppt_w</p:attrName>
                                        </p:attrNameLst>
                                      </p:cBhvr>
                                      <p:tavLst>
                                        <p:tav tm="0" fmla="#ppt_w*sin(2.5*pi*$)">
                                          <p:val>
                                            <p:fltVal val="0"/>
                                          </p:val>
                                        </p:tav>
                                        <p:tav tm="100000">
                                          <p:val>
                                            <p:fltVal val="1"/>
                                          </p:val>
                                        </p:tav>
                                      </p:tavLst>
                                    </p:anim>
                                    <p:anim calcmode="lin" valueType="num">
                                      <p:cBhvr>
                                        <p:cTn id="70" dur="5000" fill="hold"/>
                                        <p:tgtEl>
                                          <p:spTgt spid="133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620688"/>
            <a:ext cx="7851648" cy="1828800"/>
          </a:xfrm>
        </p:spPr>
        <p:txBody>
          <a:bodyPr>
            <a:normAutofit/>
          </a:bodyPr>
          <a:lstStyle/>
          <a:p>
            <a:r>
              <a:rPr lang="en-US" sz="8000" dirty="0">
                <a:solidFill>
                  <a:srgbClr val="FFC000"/>
                </a:solidFill>
                <a:latin typeface="Bauhaus 93" pitchFamily="82" charset="0"/>
              </a:rPr>
              <a:t>Types of holidays</a:t>
            </a:r>
            <a:endParaRPr lang="ru-RU" sz="8000" dirty="0">
              <a:solidFill>
                <a:srgbClr val="FFC000"/>
              </a:solidFill>
            </a:endParaRPr>
          </a:p>
        </p:txBody>
      </p:sp>
      <p:pic>
        <p:nvPicPr>
          <p:cNvPr id="5" name="Рисунок 4" descr="prazdnik.jpg"/>
          <p:cNvPicPr>
            <a:picLocks noChangeAspect="1"/>
          </p:cNvPicPr>
          <p:nvPr/>
        </p:nvPicPr>
        <p:blipFill>
          <a:blip r:embed="rId2" cstate="print"/>
          <a:stretch>
            <a:fillRect/>
          </a:stretch>
        </p:blipFill>
        <p:spPr>
          <a:xfrm>
            <a:off x="2051720" y="3501008"/>
            <a:ext cx="4267200" cy="2857500"/>
          </a:xfrm>
          <a:prstGeom prst="rect">
            <a:avLst/>
          </a:prstGeom>
        </p:spPr>
      </p:pic>
    </p:spTree>
    <p:extLst>
      <p:ext uri="{BB962C8B-B14F-4D97-AF65-F5344CB8AC3E}">
        <p14:creationId xmlns:p14="http://schemas.microsoft.com/office/powerpoint/2010/main" val="316848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ppt_x</p:attrName>
                                        </p:attrNameLst>
                                      </p:cBhvr>
                                      <p:tavLst>
                                        <p:tav tm="0">
                                          <p:val>
                                            <p:strVal val="#ppt_x-.2"/>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3768" y="332656"/>
            <a:ext cx="3528392" cy="769441"/>
          </a:xfrm>
          <a:prstGeom prst="rect">
            <a:avLst/>
          </a:prstGeom>
          <a:noFill/>
        </p:spPr>
        <p:txBody>
          <a:bodyPr wrap="square" rtlCol="0">
            <a:spAutoFit/>
          </a:bodyPr>
          <a:lstStyle/>
          <a:p>
            <a:r>
              <a:rPr lang="en-US" sz="4400" dirty="0" smtClean="0">
                <a:solidFill>
                  <a:srgbClr val="FFFF00"/>
                </a:solidFill>
                <a:latin typeface="Berlin Sans FB Demi" pitchFamily="34" charset="0"/>
              </a:rPr>
              <a:t>International</a:t>
            </a:r>
            <a:endParaRPr lang="ru-RU" sz="4400" dirty="0">
              <a:solidFill>
                <a:srgbClr val="FFFF00"/>
              </a:solidFill>
            </a:endParaRPr>
          </a:p>
        </p:txBody>
      </p:sp>
      <p:sp>
        <p:nvSpPr>
          <p:cNvPr id="7" name="TextBox 6"/>
          <p:cNvSpPr txBox="1"/>
          <p:nvPr/>
        </p:nvSpPr>
        <p:spPr>
          <a:xfrm>
            <a:off x="107504" y="1268760"/>
            <a:ext cx="6120680" cy="2246769"/>
          </a:xfrm>
          <a:prstGeom prst="rect">
            <a:avLst/>
          </a:prstGeom>
          <a:noFill/>
        </p:spPr>
        <p:txBody>
          <a:bodyPr wrap="square" rtlCol="0">
            <a:spAutoFit/>
          </a:bodyPr>
          <a:lstStyle/>
          <a:p>
            <a:r>
              <a:rPr lang="en-US" sz="2400" b="1" dirty="0" smtClean="0">
                <a:solidFill>
                  <a:srgbClr val="660066"/>
                </a:solidFill>
                <a:latin typeface="Cooper Black" pitchFamily="18" charset="0"/>
              </a:rPr>
              <a:t>NEW YEAR’S DAY – 1</a:t>
            </a:r>
            <a:r>
              <a:rPr lang="en-US" sz="2400" b="1" baseline="30000" dirty="0" smtClean="0">
                <a:solidFill>
                  <a:srgbClr val="660066"/>
                </a:solidFill>
                <a:latin typeface="Cooper Black" pitchFamily="18" charset="0"/>
              </a:rPr>
              <a:t>st</a:t>
            </a:r>
            <a:r>
              <a:rPr lang="en-US" sz="2400" b="1" dirty="0" smtClean="0">
                <a:solidFill>
                  <a:srgbClr val="660066"/>
                </a:solidFill>
                <a:latin typeface="Cooper Black" pitchFamily="18" charset="0"/>
              </a:rPr>
              <a:t> January</a:t>
            </a:r>
          </a:p>
          <a:p>
            <a:endParaRPr lang="en-US" sz="2400" i="1" dirty="0" smtClean="0">
              <a:solidFill>
                <a:prstClr val="black"/>
              </a:solidFill>
            </a:endParaRPr>
          </a:p>
          <a:p>
            <a:r>
              <a:rPr lang="en-US" sz="2400" i="1" dirty="0" smtClean="0">
                <a:solidFill>
                  <a:prstClr val="black"/>
                </a:solidFill>
              </a:rPr>
              <a:t>Is the time at which a new calendar year begins and the calendar's year count is incremented</a:t>
            </a:r>
            <a:r>
              <a:rPr lang="en-US" sz="2000" i="1" dirty="0" smtClean="0">
                <a:solidFill>
                  <a:prstClr val="black"/>
                </a:solidFill>
              </a:rPr>
              <a:t>.</a:t>
            </a:r>
            <a:endParaRPr lang="ru-RU" sz="2000" i="1" dirty="0" smtClean="0">
              <a:solidFill>
                <a:prstClr val="black"/>
              </a:solidFill>
            </a:endParaRPr>
          </a:p>
          <a:p>
            <a:endParaRPr lang="en-US" sz="2000" b="1" dirty="0" smtClean="0">
              <a:solidFill>
                <a:srgbClr val="660066"/>
              </a:solidFill>
              <a:latin typeface="Cooper Black" pitchFamily="18" charset="0"/>
            </a:endParaRPr>
          </a:p>
        </p:txBody>
      </p:sp>
      <p:pic>
        <p:nvPicPr>
          <p:cNvPr id="8" name="Рисунок 7" descr="Snowman_New_Year_card.gif"/>
          <p:cNvPicPr>
            <a:picLocks noChangeAspect="1"/>
          </p:cNvPicPr>
          <p:nvPr/>
        </p:nvPicPr>
        <p:blipFill>
          <a:blip r:embed="rId2" cstate="print"/>
          <a:stretch>
            <a:fillRect/>
          </a:stretch>
        </p:blipFill>
        <p:spPr>
          <a:xfrm>
            <a:off x="6156176" y="1052736"/>
            <a:ext cx="2907582" cy="1811181"/>
          </a:xfrm>
          <a:prstGeom prst="rect">
            <a:avLst/>
          </a:prstGeom>
        </p:spPr>
      </p:pic>
      <p:sp>
        <p:nvSpPr>
          <p:cNvPr id="9" name="TextBox 8"/>
          <p:cNvSpPr txBox="1"/>
          <p:nvPr/>
        </p:nvSpPr>
        <p:spPr>
          <a:xfrm>
            <a:off x="2915816" y="3501008"/>
            <a:ext cx="6120680" cy="3170099"/>
          </a:xfrm>
          <a:prstGeom prst="rect">
            <a:avLst/>
          </a:prstGeom>
          <a:noFill/>
        </p:spPr>
        <p:txBody>
          <a:bodyPr wrap="square" rtlCol="0">
            <a:spAutoFit/>
          </a:bodyPr>
          <a:lstStyle/>
          <a:p>
            <a:endParaRPr lang="en-US" sz="2400" b="1" dirty="0" smtClean="0">
              <a:solidFill>
                <a:srgbClr val="660066"/>
              </a:solidFill>
              <a:latin typeface="Impact" pitchFamily="34" charset="0"/>
            </a:endParaRPr>
          </a:p>
          <a:p>
            <a:r>
              <a:rPr lang="en-US" sz="2400" b="1" dirty="0" smtClean="0">
                <a:solidFill>
                  <a:srgbClr val="660066"/>
                </a:solidFill>
                <a:latin typeface="Impact" pitchFamily="34" charset="0"/>
              </a:rPr>
              <a:t>I</a:t>
            </a:r>
            <a:r>
              <a:rPr lang="en-US" sz="2400" b="1" dirty="0" smtClean="0">
                <a:solidFill>
                  <a:srgbClr val="660066"/>
                </a:solidFill>
                <a:latin typeface="Cooper Black" pitchFamily="18" charset="0"/>
              </a:rPr>
              <a:t>nternational women’s day- 8</a:t>
            </a:r>
            <a:r>
              <a:rPr lang="en-US" sz="2400" b="1" baseline="30000" dirty="0" smtClean="0">
                <a:solidFill>
                  <a:srgbClr val="660066"/>
                </a:solidFill>
                <a:latin typeface="Cooper Black" pitchFamily="18" charset="0"/>
              </a:rPr>
              <a:t>th</a:t>
            </a:r>
            <a:r>
              <a:rPr lang="en-US" sz="2400" b="1" dirty="0" smtClean="0">
                <a:solidFill>
                  <a:srgbClr val="660066"/>
                </a:solidFill>
                <a:latin typeface="Cooper Black" pitchFamily="18" charset="0"/>
              </a:rPr>
              <a:t> march</a:t>
            </a:r>
          </a:p>
          <a:p>
            <a:endParaRPr lang="en-US" sz="2400" i="1" dirty="0" smtClean="0">
              <a:solidFill>
                <a:prstClr val="black"/>
              </a:solidFill>
            </a:endParaRPr>
          </a:p>
          <a:p>
            <a:r>
              <a:rPr lang="en-US" sz="2400" i="1" dirty="0" smtClean="0">
                <a:solidFill>
                  <a:prstClr val="black"/>
                </a:solidFill>
              </a:rPr>
              <a:t>Is a global day celebrating the economic, political and social achievements of women past, present and future.</a:t>
            </a:r>
            <a:endParaRPr lang="ru-RU" sz="2400" i="1" dirty="0" smtClean="0">
              <a:solidFill>
                <a:prstClr val="black"/>
              </a:solidFill>
            </a:endParaRPr>
          </a:p>
          <a:p>
            <a:endParaRPr lang="en-US" sz="2000" b="1" dirty="0" smtClean="0">
              <a:solidFill>
                <a:srgbClr val="660066"/>
              </a:solidFill>
            </a:endParaRPr>
          </a:p>
          <a:p>
            <a:endParaRPr lang="ru-RU" b="1" dirty="0" smtClean="0">
              <a:solidFill>
                <a:srgbClr val="660066"/>
              </a:solidFill>
            </a:endParaRPr>
          </a:p>
          <a:p>
            <a:endParaRPr lang="ru-RU" dirty="0">
              <a:solidFill>
                <a:prstClr val="white"/>
              </a:solidFill>
            </a:endParaRPr>
          </a:p>
        </p:txBody>
      </p:sp>
      <p:pic>
        <p:nvPicPr>
          <p:cNvPr id="10" name="Рисунок 9" descr="загруженное.jpg"/>
          <p:cNvPicPr>
            <a:picLocks noChangeAspect="1"/>
          </p:cNvPicPr>
          <p:nvPr/>
        </p:nvPicPr>
        <p:blipFill>
          <a:blip r:embed="rId3" cstate="print"/>
          <a:stretch>
            <a:fillRect/>
          </a:stretch>
        </p:blipFill>
        <p:spPr>
          <a:xfrm>
            <a:off x="107504" y="3933056"/>
            <a:ext cx="2524125" cy="1809750"/>
          </a:xfrm>
          <a:prstGeom prst="rect">
            <a:avLst/>
          </a:prstGeom>
        </p:spPr>
      </p:pic>
    </p:spTree>
    <p:extLst>
      <p:ext uri="{BB962C8B-B14F-4D97-AF65-F5344CB8AC3E}">
        <p14:creationId xmlns:p14="http://schemas.microsoft.com/office/powerpoint/2010/main" val="219764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2000"/>
                                        <p:tgtEl>
                                          <p:spTgt spid="7">
                                            <p:txEl>
                                              <p:pRg st="0" end="0"/>
                                            </p:txEl>
                                          </p:spTgt>
                                        </p:tgtEl>
                                      </p:cBhvr>
                                    </p:animEffect>
                                    <p:anim calcmode="lin" valueType="num">
                                      <p:cBhvr>
                                        <p:cTn id="12"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8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4" dur="200" accel="100000" fill="hold">
                                          <p:stCondLst>
                                            <p:cond delay="180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3000"/>
                                        <p:tgtEl>
                                          <p:spTgt spid="7">
                                            <p:txEl>
                                              <p:pRg st="2" end="2"/>
                                            </p:txEl>
                                          </p:spTgt>
                                        </p:tgtEl>
                                      </p:cBhvr>
                                    </p:animEffect>
                                    <p:anim calcmode="lin" valueType="num">
                                      <p:cBhvr>
                                        <p:cTn id="18" dur="3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2700" decel="100000" fill="hold"/>
                                        <p:tgtEl>
                                          <p:spTgt spid="7">
                                            <p:txEl>
                                              <p:pRg st="2" end="2"/>
                                            </p:txEl>
                                          </p:spTgt>
                                        </p:tgtEl>
                                        <p:attrNameLst>
                                          <p:attrName>ppt_y</p:attrName>
                                        </p:attrNameLst>
                                      </p:cBhvr>
                                      <p:tavLst>
                                        <p:tav tm="0">
                                          <p:val>
                                            <p:strVal val="#ppt_y+1"/>
                                          </p:val>
                                        </p:tav>
                                        <p:tav tm="100000">
                                          <p:val>
                                            <p:strVal val="#ppt_y-.03"/>
                                          </p:val>
                                        </p:tav>
                                      </p:tavLst>
                                    </p:anim>
                                    <p:anim calcmode="lin" valueType="num">
                                      <p:cBhvr>
                                        <p:cTn id="20" dur="300" accel="100000" fill="hold">
                                          <p:stCondLst>
                                            <p:cond delay="2700"/>
                                          </p:stCondLst>
                                        </p:cTn>
                                        <p:tgtEl>
                                          <p:spTgt spid="7">
                                            <p:txEl>
                                              <p:pRg st="2" end="2"/>
                                            </p:txEl>
                                          </p:spTgt>
                                        </p:tgtEl>
                                        <p:attrNameLst>
                                          <p:attrName>ppt_y</p:attrName>
                                        </p:attrNameLst>
                                      </p:cBhvr>
                                      <p:tavLst>
                                        <p:tav tm="0">
                                          <p:val>
                                            <p:strVal val="#ppt_y-.03"/>
                                          </p:val>
                                        </p:tav>
                                        <p:tav tm="100000">
                                          <p:val>
                                            <p:strVal val="#ppt_y"/>
                                          </p:val>
                                        </p:tav>
                                      </p:tavLst>
                                    </p:anim>
                                  </p:childTnLst>
                                </p:cTn>
                              </p:par>
                            </p:childTnLst>
                          </p:cTn>
                        </p:par>
                        <p:par>
                          <p:cTn id="21" fill="hold">
                            <p:stCondLst>
                              <p:cond delay="3500"/>
                            </p:stCondLst>
                            <p:childTnLst>
                              <p:par>
                                <p:cTn id="22" presetID="12" presetClass="entr" presetSubtype="2"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lide(fromRight)">
                                      <p:cBhvr>
                                        <p:cTn id="24" dur="500"/>
                                        <p:tgtEl>
                                          <p:spTgt spid="8"/>
                                        </p:tgtEl>
                                      </p:cBhvr>
                                    </p:animEffect>
                                  </p:childTnLst>
                                </p:cTn>
                              </p:par>
                            </p:childTnLst>
                          </p:cTn>
                        </p:par>
                        <p:par>
                          <p:cTn id="25" fill="hold">
                            <p:stCondLst>
                              <p:cond delay="4000"/>
                            </p:stCondLst>
                            <p:childTnLst>
                              <p:par>
                                <p:cTn id="26" presetID="42" presetClass="entr" presetSubtype="0" fill="hold" nodeType="after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3000"/>
                                        <p:tgtEl>
                                          <p:spTgt spid="9">
                                            <p:txEl>
                                              <p:pRg st="1" end="1"/>
                                            </p:txEl>
                                          </p:spTgt>
                                        </p:tgtEl>
                                      </p:cBhvr>
                                    </p:animEffect>
                                    <p:anim calcmode="lin" valueType="num">
                                      <p:cBhvr>
                                        <p:cTn id="29" dur="3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0" dur="3000" fill="hold"/>
                                        <p:tgtEl>
                                          <p:spTgt spid="9">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fade">
                                      <p:cBhvr>
                                        <p:cTn id="33" dur="3000"/>
                                        <p:tgtEl>
                                          <p:spTgt spid="9">
                                            <p:txEl>
                                              <p:pRg st="3" end="3"/>
                                            </p:txEl>
                                          </p:spTgt>
                                        </p:tgtEl>
                                      </p:cBhvr>
                                    </p:animEffect>
                                    <p:anim calcmode="lin" valueType="num">
                                      <p:cBhvr>
                                        <p:cTn id="34" dur="3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5" dur="3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7000"/>
                            </p:stCondLst>
                            <p:childTnLst>
                              <p:par>
                                <p:cTn id="37" presetID="12" presetClass="entr" presetSubtype="4"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lide(fromBottom)">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15816" y="404664"/>
            <a:ext cx="3888432" cy="923330"/>
          </a:xfrm>
          <a:prstGeom prst="rect">
            <a:avLst/>
          </a:prstGeom>
          <a:noFill/>
        </p:spPr>
        <p:txBody>
          <a:bodyPr wrap="square" rtlCol="0">
            <a:spAutoFit/>
          </a:bodyPr>
          <a:lstStyle/>
          <a:p>
            <a:r>
              <a:rPr lang="en-US" sz="5400" dirty="0" smtClean="0">
                <a:solidFill>
                  <a:srgbClr val="FFFF00"/>
                </a:solidFill>
                <a:latin typeface="Gill Sans Ultra Bold Condensed" pitchFamily="34" charset="0"/>
              </a:rPr>
              <a:t>National</a:t>
            </a:r>
            <a:endParaRPr lang="ru-RU" sz="5400" dirty="0">
              <a:solidFill>
                <a:srgbClr val="FFFF00"/>
              </a:solidFill>
            </a:endParaRPr>
          </a:p>
        </p:txBody>
      </p:sp>
      <p:pic>
        <p:nvPicPr>
          <p:cNvPr id="6" name="Рисунок 5" descr="HAPPY 4TH OF JULY.gif"/>
          <p:cNvPicPr>
            <a:picLocks noChangeAspect="1"/>
          </p:cNvPicPr>
          <p:nvPr/>
        </p:nvPicPr>
        <p:blipFill>
          <a:blip r:embed="rId2" cstate="print"/>
          <a:stretch>
            <a:fillRect/>
          </a:stretch>
        </p:blipFill>
        <p:spPr>
          <a:xfrm>
            <a:off x="0" y="1916832"/>
            <a:ext cx="2733625" cy="2543888"/>
          </a:xfrm>
          <a:prstGeom prst="rect">
            <a:avLst/>
          </a:prstGeom>
        </p:spPr>
      </p:pic>
      <p:pic>
        <p:nvPicPr>
          <p:cNvPr id="7" name="Рисунок 6" descr="Printable_American_Flag_July_4th_Text_Clipart-01TransBk.gif"/>
          <p:cNvPicPr>
            <a:picLocks noChangeAspect="1"/>
          </p:cNvPicPr>
          <p:nvPr/>
        </p:nvPicPr>
        <p:blipFill>
          <a:blip r:embed="rId3" cstate="print"/>
          <a:stretch>
            <a:fillRect/>
          </a:stretch>
        </p:blipFill>
        <p:spPr>
          <a:xfrm>
            <a:off x="6600825" y="3933825"/>
            <a:ext cx="2543175" cy="2924175"/>
          </a:xfrm>
          <a:prstGeom prst="rect">
            <a:avLst/>
          </a:prstGeom>
        </p:spPr>
      </p:pic>
      <p:sp>
        <p:nvSpPr>
          <p:cNvPr id="8" name="TextBox 7"/>
          <p:cNvSpPr txBox="1"/>
          <p:nvPr/>
        </p:nvSpPr>
        <p:spPr>
          <a:xfrm>
            <a:off x="2771800" y="1412776"/>
            <a:ext cx="5184576" cy="3570208"/>
          </a:xfrm>
          <a:prstGeom prst="rect">
            <a:avLst/>
          </a:prstGeom>
          <a:noFill/>
        </p:spPr>
        <p:txBody>
          <a:bodyPr wrap="square" rtlCol="0">
            <a:spAutoFit/>
          </a:bodyPr>
          <a:lstStyle/>
          <a:p>
            <a:r>
              <a:rPr lang="en-US" sz="2800" b="1" u="sng" dirty="0" smtClean="0">
                <a:solidFill>
                  <a:prstClr val="black">
                    <a:lumMod val="95000"/>
                    <a:lumOff val="5000"/>
                  </a:prstClr>
                </a:solidFill>
                <a:latin typeface="Tw Cen MT" pitchFamily="34" charset="0"/>
              </a:rPr>
              <a:t>Independence Day </a:t>
            </a:r>
            <a:r>
              <a:rPr lang="en-US" sz="2000" dirty="0" smtClean="0">
                <a:solidFill>
                  <a:prstClr val="black">
                    <a:lumMod val="95000"/>
                    <a:lumOff val="5000"/>
                  </a:prstClr>
                </a:solidFill>
                <a:latin typeface="Tw Cen MT" pitchFamily="34" charset="0"/>
              </a:rPr>
              <a:t>is annually celebrated on July 4 and is often known as "the Fourth of July". It is the anniversary of the publication of the declaration of independence from Great Britain in 1776. Patriotic displays and family events are organized throughout the United States. Many people display the American flag on their homes. The celebrations have deep roots in the American tradition of political freedom.</a:t>
            </a:r>
            <a:endParaRPr lang="ru-RU" sz="2000" dirty="0" smtClean="0">
              <a:solidFill>
                <a:prstClr val="black">
                  <a:lumMod val="95000"/>
                  <a:lumOff val="5000"/>
                </a:prstClr>
              </a:solidFill>
            </a:endParaRPr>
          </a:p>
          <a:p>
            <a:endParaRPr lang="ru-RU" dirty="0">
              <a:solidFill>
                <a:prstClr val="white"/>
              </a:solidFill>
            </a:endParaRPr>
          </a:p>
        </p:txBody>
      </p:sp>
    </p:spTree>
    <p:extLst>
      <p:ext uri="{BB962C8B-B14F-4D97-AF65-F5344CB8AC3E}">
        <p14:creationId xmlns:p14="http://schemas.microsoft.com/office/powerpoint/2010/main" val="375651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par>
                          <p:cTn id="10" fill="hold">
                            <p:stCondLst>
                              <p:cond delay="1700"/>
                            </p:stCondLst>
                            <p:childTnLst>
                              <p:par>
                                <p:cTn id="11" presetID="29" presetClass="entr" presetSubtype="0"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3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4" dur="3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3000"/>
                                        <p:tgtEl>
                                          <p:spTgt spid="8">
                                            <p:txEl>
                                              <p:pRg st="0" end="0"/>
                                            </p:txEl>
                                          </p:spTgt>
                                        </p:tgtEl>
                                      </p:cBhvr>
                                    </p:animEffect>
                                  </p:childTnLst>
                                </p:cTn>
                              </p:par>
                            </p:childTnLst>
                          </p:cTn>
                        </p:par>
                        <p:par>
                          <p:cTn id="16" fill="hold">
                            <p:stCondLst>
                              <p:cond delay="47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3000"/>
                                        <p:tgtEl>
                                          <p:spTgt spid="7"/>
                                        </p:tgtEl>
                                      </p:cBhvr>
                                    </p:animEffect>
                                    <p:anim calcmode="lin" valueType="num">
                                      <p:cBhvr>
                                        <p:cTn id="20" dur="3000" fill="hold"/>
                                        <p:tgtEl>
                                          <p:spTgt spid="7"/>
                                        </p:tgtEl>
                                        <p:attrNameLst>
                                          <p:attrName>ppt_x</p:attrName>
                                        </p:attrNameLst>
                                      </p:cBhvr>
                                      <p:tavLst>
                                        <p:tav tm="0">
                                          <p:val>
                                            <p:strVal val="#ppt_x"/>
                                          </p:val>
                                        </p:tav>
                                        <p:tav tm="100000">
                                          <p:val>
                                            <p:strVal val="#ppt_x"/>
                                          </p:val>
                                        </p:tav>
                                      </p:tavLst>
                                    </p:anim>
                                    <p:anim calcmode="lin" valueType="num">
                                      <p:cBhvr>
                                        <p:cTn id="21" dur="3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7700"/>
                            </p:stCondLst>
                            <p:childTnLst>
                              <p:par>
                                <p:cTn id="23" presetID="2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3808" y="548680"/>
            <a:ext cx="4104456" cy="830997"/>
          </a:xfrm>
          <a:prstGeom prst="rect">
            <a:avLst/>
          </a:prstGeom>
          <a:noFill/>
        </p:spPr>
        <p:txBody>
          <a:bodyPr wrap="square" rtlCol="0">
            <a:spAutoFit/>
          </a:bodyPr>
          <a:lstStyle/>
          <a:p>
            <a:r>
              <a:rPr lang="en-US" sz="4800" dirty="0" smtClean="0">
                <a:solidFill>
                  <a:srgbClr val="FFFF00"/>
                </a:solidFill>
                <a:latin typeface="Gill Sans Ultra Bold Condensed" pitchFamily="34" charset="0"/>
              </a:rPr>
              <a:t>Religious</a:t>
            </a:r>
            <a:endParaRPr lang="ru-RU" sz="4800" dirty="0">
              <a:solidFill>
                <a:srgbClr val="FFFF00"/>
              </a:solidFill>
            </a:endParaRPr>
          </a:p>
        </p:txBody>
      </p:sp>
      <p:sp>
        <p:nvSpPr>
          <p:cNvPr id="5" name="TextBox 4"/>
          <p:cNvSpPr txBox="1"/>
          <p:nvPr/>
        </p:nvSpPr>
        <p:spPr>
          <a:xfrm>
            <a:off x="971600" y="1340768"/>
            <a:ext cx="6480720" cy="2616101"/>
          </a:xfrm>
          <a:prstGeom prst="rect">
            <a:avLst/>
          </a:prstGeom>
          <a:noFill/>
        </p:spPr>
        <p:txBody>
          <a:bodyPr wrap="square" rtlCol="0">
            <a:spAutoFit/>
          </a:bodyPr>
          <a:lstStyle/>
          <a:p>
            <a:r>
              <a:rPr lang="en-US" sz="4400" dirty="0" smtClean="0">
                <a:solidFill>
                  <a:prstClr val="white"/>
                </a:solidFill>
                <a:latin typeface="Cooper Black" pitchFamily="18" charset="0"/>
              </a:rPr>
              <a:t>               </a:t>
            </a:r>
            <a:r>
              <a:rPr lang="en-US" sz="4400" dirty="0" smtClean="0">
                <a:solidFill>
                  <a:srgbClr val="660066"/>
                </a:solidFill>
                <a:latin typeface="Cooper Black" pitchFamily="18" charset="0"/>
              </a:rPr>
              <a:t>Easter</a:t>
            </a:r>
            <a:r>
              <a:rPr lang="en-US" dirty="0" smtClean="0">
                <a:solidFill>
                  <a:srgbClr val="660066"/>
                </a:solidFill>
              </a:rPr>
              <a:t> </a:t>
            </a:r>
          </a:p>
          <a:p>
            <a:r>
              <a:rPr lang="en-US" sz="2000" dirty="0" smtClean="0">
                <a:solidFill>
                  <a:prstClr val="black"/>
                </a:solidFill>
              </a:rPr>
              <a:t>Is the springtime holiday marking the rebirth of Jesus and the renewal of the Christian faith.</a:t>
            </a:r>
            <a:endParaRPr lang="ru-RU" sz="2000" dirty="0" smtClean="0">
              <a:solidFill>
                <a:prstClr val="black"/>
              </a:solidFill>
            </a:endParaRPr>
          </a:p>
          <a:p>
            <a:r>
              <a:rPr lang="en-US" sz="2000" dirty="0" smtClean="0">
                <a:solidFill>
                  <a:prstClr val="black"/>
                </a:solidFill>
              </a:rPr>
              <a:t>It is a blessed time for the faithful to celebrate the life, death and resurrection of the Savior... and a magical time for children to enjoy chocolate bunnies, marshmallow chicks and jellybean-filled Easter eggs.</a:t>
            </a:r>
            <a:endParaRPr lang="ru-RU" sz="2000" dirty="0">
              <a:solidFill>
                <a:prstClr val="black"/>
              </a:solidFill>
            </a:endParaRPr>
          </a:p>
        </p:txBody>
      </p:sp>
      <p:pic>
        <p:nvPicPr>
          <p:cNvPr id="7" name="Рисунок 6" descr="Easter-Festive-Decoration.jpg"/>
          <p:cNvPicPr>
            <a:picLocks noChangeAspect="1"/>
          </p:cNvPicPr>
          <p:nvPr/>
        </p:nvPicPr>
        <p:blipFill>
          <a:blip r:embed="rId2" cstate="print"/>
          <a:stretch>
            <a:fillRect/>
          </a:stretch>
        </p:blipFill>
        <p:spPr>
          <a:xfrm>
            <a:off x="2627784" y="3969060"/>
            <a:ext cx="3851920" cy="2888940"/>
          </a:xfrm>
          <a:prstGeom prst="rect">
            <a:avLst/>
          </a:prstGeom>
        </p:spPr>
      </p:pic>
    </p:spTree>
    <p:extLst>
      <p:ext uri="{BB962C8B-B14F-4D97-AF65-F5344CB8AC3E}">
        <p14:creationId xmlns:p14="http://schemas.microsoft.com/office/powerpoint/2010/main" val="213106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43"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300"/>
                                        <p:tgtEl>
                                          <p:spTgt spid="5">
                                            <p:txEl>
                                              <p:pRg st="0" end="0"/>
                                            </p:txEl>
                                          </p:spTgt>
                                        </p:tgtEl>
                                      </p:cBhvr>
                                    </p:animEffect>
                                    <p:anim calcmode="lin" valueType="num">
                                      <p:cBhvr>
                                        <p:cTn id="14" dur="12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2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6" dur="1800" decel="50000" fill="hold">
                                          <p:stCondLst>
                                            <p:cond delay="12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1800" decel="50000" fill="hold">
                                          <p:stCondLst>
                                            <p:cond delay="12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8" presetID="43"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300"/>
                                        <p:tgtEl>
                                          <p:spTgt spid="5">
                                            <p:txEl>
                                              <p:pRg st="1" end="1"/>
                                            </p:txEl>
                                          </p:spTgt>
                                        </p:tgtEl>
                                      </p:cBhvr>
                                    </p:animEffect>
                                    <p:anim calcmode="lin" valueType="num">
                                      <p:cBhvr>
                                        <p:cTn id="21" dur="12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1200" fill="hold"/>
                                        <p:tgtEl>
                                          <p:spTgt spid="5">
                                            <p:txEl>
                                              <p:pRg st="1" end="1"/>
                                            </p:txEl>
                                          </p:spTgt>
                                        </p:tgtEl>
                                        <p:attrNameLst>
                                          <p:attrName>ppt_y</p:attrName>
                                        </p:attrNameLst>
                                      </p:cBhvr>
                                      <p:tavLst>
                                        <p:tav tm="0">
                                          <p:val>
                                            <p:strVal val="#ppt_y+0.31"/>
                                          </p:val>
                                        </p:tav>
                                        <p:tav tm="100000">
                                          <p:val>
                                            <p:strVal val="#ppt_y+0.31"/>
                                          </p:val>
                                        </p:tav>
                                      </p:tavLst>
                                    </p:anim>
                                    <p:anim calcmode="lin" valueType="num">
                                      <p:cBhvr>
                                        <p:cTn id="23" dur="1800" decel="50000" fill="hold">
                                          <p:stCondLst>
                                            <p:cond delay="1200"/>
                                          </p:stCondLst>
                                        </p:cTn>
                                        <p:tgtEl>
                                          <p:spTgt spid="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1800" decel="50000" fill="hold">
                                          <p:stCondLst>
                                            <p:cond delay="1200"/>
                                          </p:stCondLst>
                                        </p:cTn>
                                        <p:tgtEl>
                                          <p:spTgt spid="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5" presetID="43"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300"/>
                                        <p:tgtEl>
                                          <p:spTgt spid="5">
                                            <p:txEl>
                                              <p:pRg st="2" end="2"/>
                                            </p:txEl>
                                          </p:spTgt>
                                        </p:tgtEl>
                                      </p:cBhvr>
                                    </p:animEffect>
                                    <p:anim calcmode="lin" valueType="num">
                                      <p:cBhvr>
                                        <p:cTn id="28" dur="12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9" dur="1200" fill="hold"/>
                                        <p:tgtEl>
                                          <p:spTgt spid="5">
                                            <p:txEl>
                                              <p:pRg st="2" end="2"/>
                                            </p:txEl>
                                          </p:spTgt>
                                        </p:tgtEl>
                                        <p:attrNameLst>
                                          <p:attrName>ppt_y</p:attrName>
                                        </p:attrNameLst>
                                      </p:cBhvr>
                                      <p:tavLst>
                                        <p:tav tm="0">
                                          <p:val>
                                            <p:strVal val="#ppt_y+0.31"/>
                                          </p:val>
                                        </p:tav>
                                        <p:tav tm="100000">
                                          <p:val>
                                            <p:strVal val="#ppt_y+0.31"/>
                                          </p:val>
                                        </p:tav>
                                      </p:tavLst>
                                    </p:anim>
                                    <p:anim calcmode="lin" valueType="num">
                                      <p:cBhvr>
                                        <p:cTn id="30" dur="1800" decel="50000" fill="hold">
                                          <p:stCondLst>
                                            <p:cond delay="1200"/>
                                          </p:stCondLst>
                                        </p:cTn>
                                        <p:tgtEl>
                                          <p:spTgt spid="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1800" decel="50000" fill="hold">
                                          <p:stCondLst>
                                            <p:cond delay="1200"/>
                                          </p:stCondLst>
                                        </p:cTn>
                                        <p:tgtEl>
                                          <p:spTgt spid="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20696630">
            <a:off x="571472" y="227689"/>
            <a:ext cx="8229600" cy="3224978"/>
          </a:xfrm>
        </p:spPr>
        <p:txBody>
          <a:bodyPr>
            <a:normAutofit/>
          </a:bodyPr>
          <a:lstStyle/>
          <a:p>
            <a:pPr algn="ctr"/>
            <a:r>
              <a:rPr lang="en-US" sz="17000" b="1" dirty="0" smtClean="0">
                <a:latin typeface="Curlz MT" pitchFamily="82" charset="0"/>
              </a:rPr>
              <a:t>Holidays</a:t>
            </a:r>
            <a:endParaRPr lang="ru-RU" sz="17000" b="1" dirty="0"/>
          </a:p>
        </p:txBody>
      </p:sp>
      <p:pic>
        <p:nvPicPr>
          <p:cNvPr id="2055" name="Picture 7" descr="C:\Users\User\Desktop\АНИМАЦИЯ\74.gif"/>
          <p:cNvPicPr>
            <a:picLocks noChangeAspect="1" noChangeArrowheads="1" noCrop="1"/>
          </p:cNvPicPr>
          <p:nvPr/>
        </p:nvPicPr>
        <p:blipFill>
          <a:blip r:embed="rId2"/>
          <a:srcRect/>
          <a:stretch>
            <a:fillRect/>
          </a:stretch>
        </p:blipFill>
        <p:spPr bwMode="auto">
          <a:xfrm>
            <a:off x="5214942" y="3429000"/>
            <a:ext cx="3524250" cy="2857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2055"/>
                                        </p:tgtEl>
                                        <p:attrNameLst>
                                          <p:attrName>style.visibility</p:attrName>
                                        </p:attrNameLst>
                                      </p:cBhvr>
                                      <p:to>
                                        <p:strVal val="visible"/>
                                      </p:to>
                                    </p:set>
                                    <p:anim from="(-#ppt_w/2)" to="(#ppt_x)" calcmode="lin" valueType="num">
                                      <p:cBhvr>
                                        <p:cTn id="7" dur="600" fill="hold">
                                          <p:stCondLst>
                                            <p:cond delay="0"/>
                                          </p:stCondLst>
                                        </p:cTn>
                                        <p:tgtEl>
                                          <p:spTgt spid="2055"/>
                                        </p:tgtEl>
                                        <p:attrNameLst>
                                          <p:attrName>ppt_x</p:attrName>
                                        </p:attrNameLst>
                                      </p:cBhvr>
                                    </p:anim>
                                    <p:anim from="0" to="-1.0" calcmode="lin" valueType="num">
                                      <p:cBhvr>
                                        <p:cTn id="8" dur="200" decel="50000" autoRev="1" fill="hold">
                                          <p:stCondLst>
                                            <p:cond delay="600"/>
                                          </p:stCondLst>
                                        </p:cTn>
                                        <p:tgtEl>
                                          <p:spTgt spid="2055"/>
                                        </p:tgtEl>
                                        <p:attrNameLst>
                                          <p:attrName>xshear</p:attrName>
                                        </p:attrNameLst>
                                      </p:cBhvr>
                                    </p:anim>
                                    <p:animScale>
                                      <p:cBhvr>
                                        <p:cTn id="9" dur="200" decel="100000" autoRev="1" fill="hold">
                                          <p:stCondLst>
                                            <p:cond delay="600"/>
                                          </p:stCondLst>
                                        </p:cTn>
                                        <p:tgtEl>
                                          <p:spTgt spid="2055"/>
                                        </p:tgtEl>
                                      </p:cBhvr>
                                      <p:from x="100000" y="100000"/>
                                      <p:to x="80000" y="100000"/>
                                    </p:animScale>
                                    <p:anim by="(#ppt_h/3+#ppt_w*0.1)" calcmode="lin" valueType="num">
                                      <p:cBhvr additive="sum">
                                        <p:cTn id="10" dur="200" decel="100000" autoRev="1" fill="hold">
                                          <p:stCondLst>
                                            <p:cond delay="600"/>
                                          </p:stCondLst>
                                        </p:cTn>
                                        <p:tgtEl>
                                          <p:spTgt spid="2055"/>
                                        </p:tgtEl>
                                        <p:attrNameLst>
                                          <p:attrName>ppt_x</p:attrName>
                                        </p:attrNameLst>
                                      </p:cBhvr>
                                    </p:anim>
                                  </p:childTnLst>
                                </p:cTn>
                              </p:par>
                            </p:childTnLst>
                          </p:cTn>
                        </p:par>
                        <p:par>
                          <p:cTn id="11" fill="hold">
                            <p:stCondLst>
                              <p:cond delay="10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500" autoRev="1" fill="hold">
                                          <p:stCondLst>
                                            <p:cond delay="0"/>
                                          </p:stCondLst>
                                        </p:cTn>
                                        <p:tgtEl>
                                          <p:spTgt spid="2"/>
                                        </p:tgtEl>
                                        <p:attrNameLst>
                                          <p:attrName>ppt_w</p:attrName>
                                        </p:attrNameLst>
                                      </p:cBhvr>
                                    </p:anim>
                                    <p:anim by="(#ppt_w*0.50)" calcmode="lin" valueType="num">
                                      <p:cBhvr>
                                        <p:cTn id="15" dur="500" decel="50000" autoRev="1" fill="hold">
                                          <p:stCondLst>
                                            <p:cond delay="0"/>
                                          </p:stCondLst>
                                        </p:cTn>
                                        <p:tgtEl>
                                          <p:spTgt spid="2"/>
                                        </p:tgtEl>
                                        <p:attrNameLst>
                                          <p:attrName>ppt_x</p:attrName>
                                        </p:attrNameLst>
                                      </p:cBhvr>
                                    </p:anim>
                                    <p:anim from="(-#ppt_h/2)" to="(#ppt_y)" calcmode="lin" valueType="num">
                                      <p:cBhvr>
                                        <p:cTn id="16" dur="1000" fill="hold">
                                          <p:stCondLst>
                                            <p:cond delay="0"/>
                                          </p:stCondLst>
                                        </p:cTn>
                                        <p:tgtEl>
                                          <p:spTgt spid="2"/>
                                        </p:tgtEl>
                                        <p:attrNameLst>
                                          <p:attrName>ppt_y</p:attrName>
                                        </p:attrNameLst>
                                      </p:cBhvr>
                                    </p:anim>
                                    <p:animRot by="21600000">
                                      <p:cBhvr>
                                        <p:cTn id="17"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95736" y="548680"/>
            <a:ext cx="4320480" cy="830997"/>
          </a:xfrm>
          <a:prstGeom prst="rect">
            <a:avLst/>
          </a:prstGeom>
          <a:noFill/>
        </p:spPr>
        <p:txBody>
          <a:bodyPr wrap="square" rtlCol="0">
            <a:spAutoFit/>
          </a:bodyPr>
          <a:lstStyle/>
          <a:p>
            <a:r>
              <a:rPr lang="en-US" sz="4800" dirty="0" smtClean="0">
                <a:solidFill>
                  <a:srgbClr val="FFFF00"/>
                </a:solidFill>
                <a:latin typeface="Gill Sans Ultra Bold Condensed" pitchFamily="34" charset="0"/>
              </a:rPr>
              <a:t>   Seasonal</a:t>
            </a:r>
            <a:endParaRPr lang="ru-RU" sz="4800" dirty="0">
              <a:solidFill>
                <a:srgbClr val="FFFF00"/>
              </a:solidFill>
            </a:endParaRPr>
          </a:p>
        </p:txBody>
      </p:sp>
      <p:sp>
        <p:nvSpPr>
          <p:cNvPr id="5" name="TextBox 4"/>
          <p:cNvSpPr txBox="1"/>
          <p:nvPr/>
        </p:nvSpPr>
        <p:spPr>
          <a:xfrm>
            <a:off x="1475656" y="1412776"/>
            <a:ext cx="6048672" cy="2339102"/>
          </a:xfrm>
          <a:prstGeom prst="rect">
            <a:avLst/>
          </a:prstGeom>
          <a:noFill/>
        </p:spPr>
        <p:txBody>
          <a:bodyPr wrap="square" rtlCol="0">
            <a:spAutoFit/>
          </a:bodyPr>
          <a:lstStyle/>
          <a:p>
            <a:r>
              <a:rPr lang="en-US" sz="2800" b="1" dirty="0" smtClean="0">
                <a:solidFill>
                  <a:srgbClr val="660033"/>
                </a:solidFill>
                <a:latin typeface="Arial Rounded MT Bold" pitchFamily="34" charset="0"/>
              </a:rPr>
              <a:t>               </a:t>
            </a:r>
            <a:r>
              <a:rPr lang="en-US" sz="2800" b="1" dirty="0" err="1" smtClean="0">
                <a:solidFill>
                  <a:srgbClr val="660033"/>
                </a:solidFill>
                <a:latin typeface="Arial Rounded MT Bold" pitchFamily="34" charset="0"/>
              </a:rPr>
              <a:t>Holi</a:t>
            </a:r>
            <a:r>
              <a:rPr lang="en-US" sz="2800" b="1" dirty="0" smtClean="0">
                <a:solidFill>
                  <a:srgbClr val="660033"/>
                </a:solidFill>
                <a:latin typeface="Arial Rounded MT Bold" pitchFamily="34" charset="0"/>
              </a:rPr>
              <a:t>  Festival</a:t>
            </a:r>
          </a:p>
          <a:p>
            <a:r>
              <a:rPr lang="en-US" sz="2000" dirty="0" smtClean="0">
                <a:solidFill>
                  <a:prstClr val="black">
                    <a:lumMod val="95000"/>
                    <a:lumOff val="5000"/>
                  </a:prstClr>
                </a:solidFill>
                <a:latin typeface="Lucida Fax" pitchFamily="18" charset="0"/>
                <a:cs typeface="Times New Roman" pitchFamily="18" charset="0"/>
              </a:rPr>
              <a:t>Is a festival celebrating the arrival of spring.</a:t>
            </a:r>
            <a:r>
              <a:rPr lang="en-US" sz="2000" b="1" dirty="0" smtClean="0">
                <a:solidFill>
                  <a:prstClr val="black">
                    <a:lumMod val="95000"/>
                    <a:lumOff val="5000"/>
                  </a:prstClr>
                </a:solidFill>
                <a:latin typeface="Lucida Fax" pitchFamily="18" charset="0"/>
                <a:cs typeface="Times New Roman" pitchFamily="18" charset="0"/>
              </a:rPr>
              <a:t> </a:t>
            </a:r>
            <a:r>
              <a:rPr lang="en-US" sz="2000" b="1" dirty="0" err="1" smtClean="0">
                <a:solidFill>
                  <a:prstClr val="black">
                    <a:lumMod val="95000"/>
                    <a:lumOff val="5000"/>
                  </a:prstClr>
                </a:solidFill>
                <a:latin typeface="Lucida Fax" pitchFamily="18" charset="0"/>
                <a:cs typeface="Times New Roman" pitchFamily="18" charset="0"/>
              </a:rPr>
              <a:t>Holi</a:t>
            </a:r>
            <a:r>
              <a:rPr lang="en-US" sz="2000" dirty="0" smtClean="0">
                <a:solidFill>
                  <a:prstClr val="black">
                    <a:lumMod val="95000"/>
                    <a:lumOff val="5000"/>
                  </a:prstClr>
                </a:solidFill>
                <a:latin typeface="Lucida Fax" pitchFamily="18" charset="0"/>
                <a:cs typeface="Times New Roman" pitchFamily="18" charset="0"/>
              </a:rPr>
              <a:t>  </a:t>
            </a:r>
            <a:r>
              <a:rPr lang="en-US" sz="2000" dirty="0" err="1" smtClean="0">
                <a:solidFill>
                  <a:prstClr val="black">
                    <a:lumMod val="95000"/>
                    <a:lumOff val="5000"/>
                  </a:prstClr>
                </a:solidFill>
                <a:latin typeface="Lucida Fax" pitchFamily="18" charset="0"/>
                <a:cs typeface="Times New Roman" pitchFamily="18" charset="0"/>
              </a:rPr>
              <a:t>celebrats</a:t>
            </a:r>
            <a:r>
              <a:rPr lang="en-US" sz="2000" dirty="0" smtClean="0">
                <a:solidFill>
                  <a:prstClr val="black">
                    <a:lumMod val="95000"/>
                    <a:lumOff val="5000"/>
                  </a:prstClr>
                </a:solidFill>
                <a:latin typeface="Lucida Fax" pitchFamily="18" charset="0"/>
                <a:cs typeface="Times New Roman" pitchFamily="18" charset="0"/>
              </a:rPr>
              <a:t> fun and freedom giving one the opportunity to enjoy life with </a:t>
            </a:r>
            <a:r>
              <a:rPr lang="en-US" sz="2000" dirty="0" err="1" smtClean="0">
                <a:solidFill>
                  <a:prstClr val="black">
                    <a:lumMod val="95000"/>
                    <a:lumOff val="5000"/>
                  </a:prstClr>
                </a:solidFill>
                <a:latin typeface="Lucida Fax" pitchFamily="18" charset="0"/>
                <a:cs typeface="Times New Roman" pitchFamily="18" charset="0"/>
              </a:rPr>
              <a:t>colours</a:t>
            </a:r>
            <a:r>
              <a:rPr lang="en-US" sz="2000" dirty="0" smtClean="0">
                <a:solidFill>
                  <a:prstClr val="black">
                    <a:lumMod val="95000"/>
                    <a:lumOff val="5000"/>
                  </a:prstClr>
                </a:solidFill>
                <a:latin typeface="Lucida Fax" pitchFamily="18" charset="0"/>
                <a:cs typeface="Times New Roman" pitchFamily="18" charset="0"/>
              </a:rPr>
              <a:t> revealing our crazy self, while not forgetting the festive spirit of love and respect</a:t>
            </a:r>
            <a:endParaRPr lang="ru-RU" sz="2000" dirty="0" smtClean="0">
              <a:solidFill>
                <a:prstClr val="black">
                  <a:lumMod val="95000"/>
                  <a:lumOff val="5000"/>
                </a:prstClr>
              </a:solidFill>
              <a:latin typeface="Times New Roman" pitchFamily="18" charset="0"/>
              <a:cs typeface="Times New Roman" pitchFamily="18" charset="0"/>
            </a:endParaRPr>
          </a:p>
          <a:p>
            <a:endParaRPr lang="ru-RU" dirty="0">
              <a:solidFill>
                <a:srgbClr val="660033"/>
              </a:solidFill>
            </a:endParaRPr>
          </a:p>
        </p:txBody>
      </p:sp>
      <p:pic>
        <p:nvPicPr>
          <p:cNvPr id="6" name="Рисунок 5" descr="Festival of Colors.jpg"/>
          <p:cNvPicPr>
            <a:picLocks noChangeAspect="1"/>
          </p:cNvPicPr>
          <p:nvPr/>
        </p:nvPicPr>
        <p:blipFill>
          <a:blip r:embed="rId2" cstate="print"/>
          <a:stretch>
            <a:fillRect/>
          </a:stretch>
        </p:blipFill>
        <p:spPr>
          <a:xfrm>
            <a:off x="1835696" y="3560845"/>
            <a:ext cx="5112568" cy="3297155"/>
          </a:xfrm>
          <a:prstGeom prst="rect">
            <a:avLst/>
          </a:prstGeom>
        </p:spPr>
      </p:pic>
    </p:spTree>
    <p:extLst>
      <p:ext uri="{BB962C8B-B14F-4D97-AF65-F5344CB8AC3E}">
        <p14:creationId xmlns:p14="http://schemas.microsoft.com/office/powerpoint/2010/main" val="271370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par>
                          <p:cTn id="10" fill="hold">
                            <p:stCondLst>
                              <p:cond delay="1700"/>
                            </p:stCondLst>
                            <p:childTnLst>
                              <p:par>
                                <p:cTn id="11" presetID="17" presetClass="entr" presetSubtype="1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3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3000" fill="hold"/>
                                        <p:tgtEl>
                                          <p:spTgt spid="5">
                                            <p:txEl>
                                              <p:pRg st="0" end="0"/>
                                            </p:txEl>
                                          </p:spTgt>
                                        </p:tgtEl>
                                        <p:attrNameLst>
                                          <p:attrName>ppt_h</p:attrName>
                                        </p:attrNameLst>
                                      </p:cBhvr>
                                      <p:tavLst>
                                        <p:tav tm="0">
                                          <p:val>
                                            <p:strVal val="#ppt_h"/>
                                          </p:val>
                                        </p:tav>
                                        <p:tav tm="100000">
                                          <p:val>
                                            <p:strVal val="#ppt_h"/>
                                          </p:val>
                                        </p:tav>
                                      </p:tavLst>
                                    </p:anim>
                                  </p:childTnLst>
                                </p:cTn>
                              </p:par>
                              <p:par>
                                <p:cTn id="15" presetID="17" presetClass="entr" presetSubtype="1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p:cTn id="17" dur="3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8" dur="3000" fill="hold"/>
                                        <p:tgtEl>
                                          <p:spTgt spid="5">
                                            <p:txEl>
                                              <p:pRg st="1" end="1"/>
                                            </p:txEl>
                                          </p:spTgt>
                                        </p:tgtEl>
                                        <p:attrNameLst>
                                          <p:attrName>ppt_h</p:attrName>
                                        </p:attrNameLst>
                                      </p:cBhvr>
                                      <p:tavLst>
                                        <p:tav tm="0">
                                          <p:val>
                                            <p:strVal val="#ppt_h"/>
                                          </p:val>
                                        </p:tav>
                                        <p:tav tm="100000">
                                          <p:val>
                                            <p:strVal val="#ppt_h"/>
                                          </p:val>
                                        </p:tav>
                                      </p:tavLst>
                                    </p:anim>
                                  </p:childTnLst>
                                </p:cTn>
                              </p:par>
                              <p:par>
                                <p:cTn id="19" presetID="31" presetClass="entr" presetSubtype="0" fill="hold" nodeType="withEffect">
                                  <p:stCondLst>
                                    <p:cond delay="0"/>
                                  </p:stCondLst>
                                  <p:iterate type="lt">
                                    <p:tmPct val="5000"/>
                                  </p:iterate>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96752"/>
            <a:ext cx="7619184" cy="3018640"/>
          </a:xfrm>
        </p:spPr>
        <p:txBody>
          <a:bodyPr/>
          <a:lstStyle/>
          <a:p>
            <a:pPr algn="just"/>
            <a:r>
              <a:rPr lang="en-US" sz="2800" b="0" dirty="0" smtClean="0">
                <a:solidFill>
                  <a:srgbClr val="660033"/>
                </a:solidFill>
                <a:effectLst/>
                <a:latin typeface="Berlin Sans FB Demi" pitchFamily="34" charset="0"/>
              </a:rPr>
              <a:t>Oktoberfest</a:t>
            </a:r>
            <a:r>
              <a:rPr lang="en-US" sz="2000" b="0" dirty="0" smtClean="0">
                <a:solidFill>
                  <a:schemeClr val="bg1">
                    <a:lumMod val="95000"/>
                    <a:lumOff val="5000"/>
                  </a:schemeClr>
                </a:solidFill>
                <a:effectLst/>
                <a:latin typeface="Lucida Fax" pitchFamily="18" charset="0"/>
              </a:rPr>
              <a:t/>
            </a:r>
            <a:br>
              <a:rPr lang="en-US" sz="2000" b="0" dirty="0" smtClean="0">
                <a:solidFill>
                  <a:schemeClr val="bg1">
                    <a:lumMod val="95000"/>
                    <a:lumOff val="5000"/>
                  </a:schemeClr>
                </a:solidFill>
                <a:effectLst/>
                <a:latin typeface="Lucida Fax" pitchFamily="18" charset="0"/>
              </a:rPr>
            </a:br>
            <a:r>
              <a:rPr lang="en-US" sz="2000" b="0" dirty="0" smtClean="0">
                <a:solidFill>
                  <a:schemeClr val="bg1">
                    <a:lumMod val="95000"/>
                    <a:lumOff val="5000"/>
                  </a:schemeClr>
                </a:solidFill>
                <a:effectLst/>
                <a:latin typeface="Lucida Fax" pitchFamily="18" charset="0"/>
              </a:rPr>
              <a:t>is a 16-day festival celebrating beer held annually in Munich, Bavaria, Germany, running from late September to the first weekend in October. It is one of the most famous events in Germany and is the world's largest fair, To the locals, it is not called Oktoberfest, but "die Wiesn" - after the colloquial name of the fairgrounds themselves. The Oktoberfest is an important part of Bavarian culture, having been held since 1810. </a:t>
            </a:r>
            <a:endParaRPr lang="ru-RU" sz="2000" b="0" dirty="0">
              <a:solidFill>
                <a:schemeClr val="bg1">
                  <a:lumMod val="95000"/>
                  <a:lumOff val="5000"/>
                </a:schemeClr>
              </a:solidFill>
              <a:effectLst/>
            </a:endParaRPr>
          </a:p>
        </p:txBody>
      </p:sp>
      <p:sp>
        <p:nvSpPr>
          <p:cNvPr id="4" name="TextBox 3"/>
          <p:cNvSpPr txBox="1"/>
          <p:nvPr/>
        </p:nvSpPr>
        <p:spPr>
          <a:xfrm>
            <a:off x="3059832" y="404664"/>
            <a:ext cx="3744416" cy="923330"/>
          </a:xfrm>
          <a:prstGeom prst="rect">
            <a:avLst/>
          </a:prstGeom>
          <a:noFill/>
        </p:spPr>
        <p:txBody>
          <a:bodyPr wrap="square" rtlCol="0">
            <a:spAutoFit/>
          </a:bodyPr>
          <a:lstStyle/>
          <a:p>
            <a:pPr algn="just"/>
            <a:r>
              <a:rPr lang="en-US" sz="5400" dirty="0" smtClean="0">
                <a:solidFill>
                  <a:srgbClr val="FFFF00"/>
                </a:solidFill>
                <a:latin typeface="Berlin Sans FB Demi" pitchFamily="34" charset="0"/>
              </a:rPr>
              <a:t>Local</a:t>
            </a:r>
            <a:endParaRPr lang="ru-RU" sz="5400" dirty="0">
              <a:solidFill>
                <a:srgbClr val="FFFF00"/>
              </a:solidFill>
            </a:endParaRPr>
          </a:p>
        </p:txBody>
      </p:sp>
      <p:pic>
        <p:nvPicPr>
          <p:cNvPr id="5" name="Рисунок 4" descr="topics.1313480329.1.b.jpg"/>
          <p:cNvPicPr>
            <a:picLocks noChangeAspect="1"/>
          </p:cNvPicPr>
          <p:nvPr/>
        </p:nvPicPr>
        <p:blipFill>
          <a:blip r:embed="rId2" cstate="print"/>
          <a:stretch>
            <a:fillRect/>
          </a:stretch>
        </p:blipFill>
        <p:spPr>
          <a:xfrm>
            <a:off x="5796136" y="4077072"/>
            <a:ext cx="2697088" cy="2526272"/>
          </a:xfrm>
          <a:prstGeom prst="rect">
            <a:avLst/>
          </a:prstGeom>
        </p:spPr>
      </p:pic>
      <p:pic>
        <p:nvPicPr>
          <p:cNvPr id="6" name="Рисунок 5" descr="ger3.gif"/>
          <p:cNvPicPr>
            <a:picLocks noChangeAspect="1"/>
          </p:cNvPicPr>
          <p:nvPr/>
        </p:nvPicPr>
        <p:blipFill>
          <a:blip r:embed="rId3" cstate="print"/>
          <a:stretch>
            <a:fillRect/>
          </a:stretch>
        </p:blipFill>
        <p:spPr>
          <a:xfrm>
            <a:off x="611560" y="4210050"/>
            <a:ext cx="3429000" cy="2647950"/>
          </a:xfrm>
          <a:prstGeom prst="rect">
            <a:avLst/>
          </a:prstGeom>
        </p:spPr>
      </p:pic>
    </p:spTree>
    <p:extLst>
      <p:ext uri="{BB962C8B-B14F-4D97-AF65-F5344CB8AC3E}">
        <p14:creationId xmlns:p14="http://schemas.microsoft.com/office/powerpoint/2010/main" val="334468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800" decel="100000"/>
                                        <p:tgtEl>
                                          <p:spTgt spid="4">
                                            <p:txEl>
                                              <p:pRg st="0" end="0"/>
                                            </p:txEl>
                                          </p:spTgt>
                                        </p:tgtEl>
                                      </p:cBhvr>
                                    </p:animEffect>
                                    <p:anim calcmode="lin" valueType="num">
                                      <p:cBhvr>
                                        <p:cTn id="8" dur="800" decel="100000" fill="hold"/>
                                        <p:tgtEl>
                                          <p:spTgt spid="4">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4">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4">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xEl>
                                              <p:pRg st="0" end="0"/>
                                            </p:txEl>
                                          </p:spTgt>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3000" fill="hold"/>
                                        <p:tgtEl>
                                          <p:spTgt spid="2"/>
                                        </p:tgtEl>
                                        <p:attrNameLst>
                                          <p:attrName>ppt_w</p:attrName>
                                        </p:attrNameLst>
                                      </p:cBhvr>
                                      <p:tavLst>
                                        <p:tav tm="0">
                                          <p:val>
                                            <p:fltVal val="0"/>
                                          </p:val>
                                        </p:tav>
                                        <p:tav tm="100000">
                                          <p:val>
                                            <p:strVal val="#ppt_w"/>
                                          </p:val>
                                        </p:tav>
                                      </p:tavLst>
                                    </p:anim>
                                    <p:anim calcmode="lin" valueType="num">
                                      <p:cBhvr>
                                        <p:cTn id="17" dur="3000" fill="hold"/>
                                        <p:tgtEl>
                                          <p:spTgt spid="2"/>
                                        </p:tgtEl>
                                        <p:attrNameLst>
                                          <p:attrName>ppt_h</p:attrName>
                                        </p:attrNameLst>
                                      </p:cBhvr>
                                      <p:tavLst>
                                        <p:tav tm="0">
                                          <p:val>
                                            <p:fltVal val="0"/>
                                          </p:val>
                                        </p:tav>
                                        <p:tav tm="100000">
                                          <p:val>
                                            <p:strVal val="#ppt_h"/>
                                          </p:val>
                                        </p:tav>
                                      </p:tavLst>
                                    </p:anim>
                                  </p:childTnLst>
                                </p:cTn>
                              </p:par>
                            </p:childTnLst>
                          </p:cTn>
                        </p:par>
                        <p:par>
                          <p:cTn id="18" fill="hold">
                            <p:stCondLst>
                              <p:cond delay="4000"/>
                            </p:stCondLst>
                            <p:childTnLst>
                              <p:par>
                                <p:cTn id="19" presetID="1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lide(fromLeft)">
                                      <p:cBhvr>
                                        <p:cTn id="21" dur="500"/>
                                        <p:tgtEl>
                                          <p:spTgt spid="6"/>
                                        </p:tgtEl>
                                      </p:cBhvr>
                                    </p:animEffect>
                                  </p:childTnLst>
                                </p:cTn>
                              </p:par>
                            </p:childTnLst>
                          </p:cTn>
                        </p:par>
                        <p:par>
                          <p:cTn id="22" fill="hold">
                            <p:stCondLst>
                              <p:cond delay="4500"/>
                            </p:stCondLst>
                            <p:childTnLst>
                              <p:par>
                                <p:cTn id="23" presetID="12" presetClass="entr" presetSubtype="2"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lide(fromRigh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59632" y="1124744"/>
            <a:ext cx="5688632" cy="792088"/>
          </a:xfrm>
        </p:spPr>
        <p:txBody>
          <a:bodyPr/>
          <a:lstStyle/>
          <a:p>
            <a:r>
              <a:rPr lang="en-US" b="1" dirty="0">
                <a:latin typeface="Times New Roman"/>
                <a:ea typeface="Calibri"/>
              </a:rPr>
              <a:t>To mask</a:t>
            </a:r>
            <a:endParaRPr lang="ru-RU" dirty="0"/>
          </a:p>
        </p:txBody>
      </p:sp>
      <p:sp>
        <p:nvSpPr>
          <p:cNvPr id="3" name="Подзаголовок 2"/>
          <p:cNvSpPr>
            <a:spLocks noGrp="1"/>
          </p:cNvSpPr>
          <p:nvPr>
            <p:ph type="subTitle" idx="1"/>
          </p:nvPr>
        </p:nvSpPr>
        <p:spPr>
          <a:xfrm>
            <a:off x="467544" y="2132856"/>
            <a:ext cx="6400800" cy="762000"/>
          </a:xfrm>
        </p:spPr>
        <p:txBody>
          <a:bodyPr/>
          <a:lstStyle/>
          <a:p>
            <a:pPr>
              <a:lnSpc>
                <a:spcPct val="115000"/>
              </a:lnSpc>
              <a:spcAft>
                <a:spcPts val="1000"/>
              </a:spcAft>
            </a:pPr>
            <a:r>
              <a:rPr lang="en-US" dirty="0">
                <a:solidFill>
                  <a:schemeClr val="tx1"/>
                </a:solidFill>
                <a:latin typeface="Times New Roman"/>
                <a:ea typeface="Calibri"/>
                <a:cs typeface="Times New Roman"/>
              </a:rPr>
              <a:t>to cover with a decorative or protective mask.</a:t>
            </a:r>
            <a:endParaRPr lang="ru-RU" sz="1600" dirty="0">
              <a:solidFill>
                <a:schemeClr val="tx1"/>
              </a:solidFill>
              <a:latin typeface="Calibri"/>
              <a:ea typeface="Calibri"/>
              <a:cs typeface="Times New Roman"/>
            </a:endParaRPr>
          </a:p>
          <a:p>
            <a:endParaRPr lang="ru-RU" dirty="0"/>
          </a:p>
        </p:txBody>
      </p:sp>
      <p:pic>
        <p:nvPicPr>
          <p:cNvPr id="4" name="Рисунок 3"/>
          <p:cNvPicPr/>
          <p:nvPr/>
        </p:nvPicPr>
        <p:blipFill>
          <a:blip r:embed="rId2" cstate="print"/>
          <a:srcRect/>
          <a:stretch>
            <a:fillRect/>
          </a:stretch>
        </p:blipFill>
        <p:spPr bwMode="auto">
          <a:xfrm>
            <a:off x="2555776" y="2708920"/>
            <a:ext cx="3316801" cy="2952328"/>
          </a:xfrm>
          <a:prstGeom prst="rect">
            <a:avLst/>
          </a:prstGeom>
          <a:ln>
            <a:noFill/>
          </a:ln>
          <a:effectLst>
            <a:softEdge rad="112500"/>
          </a:effectLst>
        </p:spPr>
      </p:pic>
    </p:spTree>
    <p:extLst>
      <p:ext uri="{BB962C8B-B14F-4D97-AF65-F5344CB8AC3E}">
        <p14:creationId xmlns:p14="http://schemas.microsoft.com/office/powerpoint/2010/main" val="130536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a:ea typeface="Calibri"/>
              </a:rPr>
              <a:t>To observe</a:t>
            </a:r>
            <a:endParaRPr lang="ru-RU" dirty="0"/>
          </a:p>
        </p:txBody>
      </p:sp>
      <p:sp>
        <p:nvSpPr>
          <p:cNvPr id="3" name="Объект 2"/>
          <p:cNvSpPr>
            <a:spLocks noGrp="1"/>
          </p:cNvSpPr>
          <p:nvPr>
            <p:ph idx="1"/>
          </p:nvPr>
        </p:nvSpPr>
        <p:spPr/>
        <p:txBody>
          <a:bodyPr/>
          <a:lstStyle/>
          <a:p>
            <a:pPr indent="0">
              <a:buNone/>
            </a:pPr>
            <a:r>
              <a:rPr lang="en-US" i="1" dirty="0" smtClean="0">
                <a:latin typeface="Times New Roman"/>
                <a:ea typeface="Calibri"/>
              </a:rPr>
              <a:t>to </a:t>
            </a:r>
            <a:r>
              <a:rPr lang="en-US" i="1" dirty="0">
                <a:latin typeface="Times New Roman"/>
                <a:ea typeface="Calibri"/>
              </a:rPr>
              <a:t>keep or celebrate (a holiday, for example): observe an anniversary</a:t>
            </a:r>
            <a:endParaRPr lang="ru-RU"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2924944"/>
            <a:ext cx="3744416" cy="27405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95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a:ea typeface="Calibri"/>
              </a:rPr>
              <a:t>To celebrate</a:t>
            </a:r>
            <a:endParaRPr lang="ru-RU" dirty="0"/>
          </a:p>
        </p:txBody>
      </p:sp>
      <p:sp>
        <p:nvSpPr>
          <p:cNvPr id="3" name="Объект 2"/>
          <p:cNvSpPr>
            <a:spLocks noGrp="1"/>
          </p:cNvSpPr>
          <p:nvPr>
            <p:ph idx="1"/>
          </p:nvPr>
        </p:nvSpPr>
        <p:spPr>
          <a:xfrm>
            <a:off x="1043608" y="2276872"/>
            <a:ext cx="6400800" cy="3048001"/>
          </a:xfrm>
        </p:spPr>
        <p:txBody>
          <a:bodyPr/>
          <a:lstStyle/>
          <a:p>
            <a:pPr>
              <a:lnSpc>
                <a:spcPct val="115000"/>
              </a:lnSpc>
              <a:spcAft>
                <a:spcPts val="1000"/>
              </a:spcAft>
            </a:pPr>
            <a:r>
              <a:rPr lang="en-US" i="1" dirty="0">
                <a:latin typeface="Times New Roman"/>
                <a:ea typeface="Calibri"/>
                <a:cs typeface="Times New Roman"/>
              </a:rPr>
              <a:t>to observe an occasion with appropriate ceremony or festivity.</a:t>
            </a:r>
            <a:endParaRPr lang="ru-RU" sz="1600" i="1" dirty="0">
              <a:latin typeface="Calibri"/>
              <a:ea typeface="Calibri"/>
              <a:cs typeface="Times New Roman"/>
            </a:endParaRPr>
          </a:p>
          <a:p>
            <a:pPr>
              <a:lnSpc>
                <a:spcPct val="115000"/>
              </a:lnSpc>
              <a:spcAft>
                <a:spcPts val="1000"/>
              </a:spcAft>
            </a:pPr>
            <a:r>
              <a:rPr lang="en-US" i="1" dirty="0" smtClean="0">
                <a:latin typeface="Times New Roman"/>
                <a:ea typeface="Calibri"/>
                <a:cs typeface="Times New Roman"/>
              </a:rPr>
              <a:t>  </a:t>
            </a:r>
            <a:r>
              <a:rPr lang="en-US" i="1" dirty="0">
                <a:latin typeface="Times New Roman"/>
                <a:ea typeface="Calibri"/>
                <a:cs typeface="Times New Roman"/>
              </a:rPr>
              <a:t>To perform a religious ceremony.</a:t>
            </a:r>
            <a:endParaRPr lang="ru-RU" sz="1600" i="1" dirty="0">
              <a:latin typeface="Calibri"/>
              <a:ea typeface="Calibri"/>
              <a:cs typeface="Times New Roman"/>
            </a:endParaRPr>
          </a:p>
          <a:p>
            <a:pPr>
              <a:lnSpc>
                <a:spcPct val="115000"/>
              </a:lnSpc>
              <a:spcAft>
                <a:spcPts val="1000"/>
              </a:spcAft>
            </a:pPr>
            <a:r>
              <a:rPr lang="en-US" i="1" dirty="0" smtClean="0">
                <a:latin typeface="Times New Roman"/>
                <a:ea typeface="Calibri"/>
                <a:cs typeface="Times New Roman"/>
              </a:rPr>
              <a:t>  </a:t>
            </a:r>
            <a:r>
              <a:rPr lang="en-US" i="1" dirty="0">
                <a:latin typeface="Times New Roman"/>
                <a:ea typeface="Calibri"/>
                <a:cs typeface="Times New Roman"/>
              </a:rPr>
              <a:t>To engage in festivities: went out and celebrated after the victory.</a:t>
            </a:r>
            <a:endParaRPr lang="ru-RU" sz="1600" i="1" dirty="0">
              <a:latin typeface="Calibri"/>
              <a:ea typeface="Calibri"/>
              <a:cs typeface="Times New Roman"/>
            </a:endParaRPr>
          </a:p>
          <a:p>
            <a:endParaRPr lang="ru-RU"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56176" y="3573016"/>
            <a:ext cx="2160240" cy="21602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07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a:ea typeface="Calibri"/>
              </a:rPr>
              <a:t>To commemorate</a:t>
            </a:r>
            <a:endParaRPr lang="ru-RU" dirty="0"/>
          </a:p>
        </p:txBody>
      </p:sp>
      <p:sp>
        <p:nvSpPr>
          <p:cNvPr id="3" name="Объект 2"/>
          <p:cNvSpPr>
            <a:spLocks noGrp="1"/>
          </p:cNvSpPr>
          <p:nvPr>
            <p:ph idx="1"/>
          </p:nvPr>
        </p:nvSpPr>
        <p:spPr/>
        <p:txBody>
          <a:bodyPr/>
          <a:lstStyle/>
          <a:p>
            <a:pPr>
              <a:lnSpc>
                <a:spcPct val="115000"/>
              </a:lnSpc>
              <a:spcAft>
                <a:spcPts val="1000"/>
              </a:spcAft>
            </a:pPr>
            <a:r>
              <a:rPr lang="en-US" dirty="0">
                <a:latin typeface="Times New Roman"/>
                <a:ea typeface="Calibri"/>
                <a:cs typeface="Times New Roman"/>
              </a:rPr>
              <a:t>to honor the memory of with a ceremony. See Synonyms at observe.</a:t>
            </a:r>
            <a:endParaRPr lang="ru-RU" sz="1600" dirty="0">
              <a:latin typeface="Calibri"/>
              <a:ea typeface="Calibri"/>
              <a:cs typeface="Times New Roman"/>
            </a:endParaRPr>
          </a:p>
          <a:p>
            <a:pPr>
              <a:lnSpc>
                <a:spcPct val="115000"/>
              </a:lnSpc>
              <a:spcAft>
                <a:spcPts val="1000"/>
              </a:spcAft>
            </a:pPr>
            <a:r>
              <a:rPr lang="en-US" dirty="0">
                <a:latin typeface="Times New Roman"/>
                <a:ea typeface="Calibri"/>
                <a:cs typeface="Times New Roman"/>
              </a:rPr>
              <a:t>2.  To serve as a memorial to.</a:t>
            </a:r>
            <a:endParaRPr lang="ru-RU" sz="1600" dirty="0">
              <a:latin typeface="Calibri"/>
              <a:ea typeface="Calibri"/>
              <a:cs typeface="Times New Roman"/>
            </a:endParaRPr>
          </a:p>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2780928"/>
            <a:ext cx="3168352" cy="29619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4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circle(in)">
                                      <p:cBhvr>
                                        <p:cTn id="15"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1412776"/>
            <a:ext cx="6400800" cy="685800"/>
          </a:xfrm>
        </p:spPr>
        <p:txBody>
          <a:bodyPr>
            <a:normAutofit fontScale="90000"/>
          </a:bodyPr>
          <a:lstStyle/>
          <a:p>
            <a:r>
              <a:rPr lang="en-US" b="1" dirty="0">
                <a:latin typeface="Times New Roman"/>
                <a:ea typeface="Calibri"/>
              </a:rPr>
              <a:t>To preserve, to keep  tradition</a:t>
            </a:r>
            <a:endParaRPr lang="ru-RU" dirty="0"/>
          </a:p>
        </p:txBody>
      </p:sp>
      <p:sp>
        <p:nvSpPr>
          <p:cNvPr id="3" name="Объект 2"/>
          <p:cNvSpPr>
            <a:spLocks noGrp="1"/>
          </p:cNvSpPr>
          <p:nvPr>
            <p:ph idx="1"/>
          </p:nvPr>
        </p:nvSpPr>
        <p:spPr/>
        <p:txBody>
          <a:bodyPr/>
          <a:lstStyle/>
          <a:p>
            <a:pPr>
              <a:lnSpc>
                <a:spcPct val="115000"/>
              </a:lnSpc>
              <a:spcAft>
                <a:spcPts val="1000"/>
              </a:spcAft>
            </a:pPr>
            <a:r>
              <a:rPr lang="en-US" i="1" dirty="0">
                <a:latin typeface="Times New Roman"/>
                <a:ea typeface="Calibri"/>
                <a:cs typeface="Times New Roman"/>
              </a:rPr>
              <a:t>to keep in perfect or unaltered condition; maintain unchanged.</a:t>
            </a:r>
            <a:endParaRPr lang="ru-RU" sz="1600" i="1" dirty="0">
              <a:latin typeface="Calibri"/>
              <a:ea typeface="Calibri"/>
              <a:cs typeface="Times New Roman"/>
            </a:endParaRPr>
          </a:p>
          <a:p>
            <a:endParaRPr lang="ru-RU"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31640" y="3068960"/>
            <a:ext cx="2785510" cy="20527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88024" y="3151098"/>
            <a:ext cx="3190914" cy="20095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620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099"/>
                                        </p:tgtEl>
                                        <p:attrNameLst>
                                          <p:attrName>style.visibility</p:attrName>
                                        </p:attrNameLst>
                                      </p:cBhvr>
                                      <p:to>
                                        <p:strVal val="visible"/>
                                      </p:to>
                                    </p:set>
                                    <p:animEffect transition="in" filter="barn(inVertical)">
                                      <p:cBhvr>
                                        <p:cTn id="18"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latin typeface="Times New Roman"/>
                <a:ea typeface="Calibri"/>
              </a:rPr>
              <a:t>To recognize an occasion, data</a:t>
            </a:r>
            <a:endParaRPr lang="ru-RU" dirty="0"/>
          </a:p>
        </p:txBody>
      </p:sp>
      <p:sp>
        <p:nvSpPr>
          <p:cNvPr id="3" name="Объект 2"/>
          <p:cNvSpPr>
            <a:spLocks noGrp="1"/>
          </p:cNvSpPr>
          <p:nvPr>
            <p:ph idx="1"/>
          </p:nvPr>
        </p:nvSpPr>
        <p:spPr/>
        <p:txBody>
          <a:bodyPr/>
          <a:lstStyle/>
          <a:p>
            <a:r>
              <a:rPr lang="en-US" i="1" dirty="0">
                <a:latin typeface="Times New Roman"/>
                <a:ea typeface="Calibri"/>
              </a:rPr>
              <a:t>to know to be something that has been perceived before</a:t>
            </a:r>
            <a:endParaRPr lang="ru-RU"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2996952"/>
            <a:ext cx="3960440" cy="26243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868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a:ea typeface="Calibri"/>
                <a:cs typeface="Times New Roman"/>
              </a:rPr>
              <a:t>To </a:t>
            </a:r>
            <a:r>
              <a:rPr lang="en-US" b="1" dirty="0" err="1" smtClean="0">
                <a:latin typeface="Times New Roman"/>
                <a:ea typeface="Calibri"/>
                <a:cs typeface="Times New Roman"/>
              </a:rPr>
              <a:t>honour</a:t>
            </a:r>
            <a:r>
              <a:rPr lang="en-US" dirty="0" smtClean="0">
                <a:latin typeface="Times New Roman"/>
                <a:ea typeface="Calibri"/>
                <a:cs typeface="Times New Roman"/>
              </a:rPr>
              <a:t> </a:t>
            </a:r>
            <a:endParaRPr lang="ru-RU" dirty="0"/>
          </a:p>
        </p:txBody>
      </p:sp>
      <p:sp>
        <p:nvSpPr>
          <p:cNvPr id="3" name="Объект 2"/>
          <p:cNvSpPr>
            <a:spLocks noGrp="1"/>
          </p:cNvSpPr>
          <p:nvPr>
            <p:ph idx="1"/>
          </p:nvPr>
        </p:nvSpPr>
        <p:spPr/>
        <p:txBody>
          <a:bodyPr/>
          <a:lstStyle/>
          <a:p>
            <a:pPr>
              <a:lnSpc>
                <a:spcPct val="115000"/>
              </a:lnSpc>
              <a:spcAft>
                <a:spcPts val="1000"/>
              </a:spcAft>
            </a:pPr>
            <a:r>
              <a:rPr lang="en-US" dirty="0" smtClean="0">
                <a:latin typeface="Times New Roman"/>
                <a:ea typeface="Calibri"/>
                <a:cs typeface="Times New Roman"/>
              </a:rPr>
              <a:t>1</a:t>
            </a:r>
            <a:r>
              <a:rPr lang="en-US" dirty="0">
                <a:latin typeface="Times New Roman"/>
                <a:ea typeface="Calibri"/>
                <a:cs typeface="Times New Roman"/>
              </a:rPr>
              <a:t>. to hold in respect or esteem</a:t>
            </a:r>
            <a:endParaRPr lang="ru-RU" sz="1600" dirty="0">
              <a:latin typeface="Calibri"/>
              <a:ea typeface="Calibri"/>
              <a:cs typeface="Times New Roman"/>
            </a:endParaRPr>
          </a:p>
          <a:p>
            <a:pPr>
              <a:lnSpc>
                <a:spcPct val="115000"/>
              </a:lnSpc>
              <a:spcAft>
                <a:spcPts val="1000"/>
              </a:spcAft>
            </a:pPr>
            <a:r>
              <a:rPr lang="en-US" dirty="0">
                <a:latin typeface="Times New Roman"/>
                <a:ea typeface="Calibri"/>
                <a:cs typeface="Times New Roman"/>
              </a:rPr>
              <a:t>2. to show courteous </a:t>
            </a:r>
            <a:r>
              <a:rPr lang="en-US" dirty="0" err="1">
                <a:latin typeface="Times New Roman"/>
                <a:ea typeface="Calibri"/>
                <a:cs typeface="Times New Roman"/>
              </a:rPr>
              <a:t>behaviour</a:t>
            </a:r>
            <a:r>
              <a:rPr lang="en-US" dirty="0">
                <a:latin typeface="Times New Roman"/>
                <a:ea typeface="Calibri"/>
                <a:cs typeface="Times New Roman"/>
              </a:rPr>
              <a:t> towards</a:t>
            </a:r>
            <a:endParaRPr lang="ru-RU" sz="1600" dirty="0">
              <a:latin typeface="Calibri"/>
              <a:ea typeface="Calibri"/>
              <a:cs typeface="Times New Roman"/>
            </a:endParaRPr>
          </a:p>
          <a:p>
            <a:pPr>
              <a:lnSpc>
                <a:spcPct val="115000"/>
              </a:lnSpc>
              <a:spcAft>
                <a:spcPts val="1000"/>
              </a:spcAft>
            </a:pPr>
            <a:r>
              <a:rPr lang="en-US" dirty="0">
                <a:latin typeface="Times New Roman"/>
                <a:ea typeface="Calibri"/>
                <a:cs typeface="Times New Roman"/>
              </a:rPr>
              <a:t>3. to worship</a:t>
            </a:r>
            <a:endParaRPr lang="ru-RU" sz="1600" dirty="0">
              <a:latin typeface="Calibri"/>
              <a:ea typeface="Calibri"/>
              <a:cs typeface="Times New Roman"/>
            </a:endParaRPr>
          </a:p>
          <a:p>
            <a:endParaRPr lang="ru-RU" dirty="0"/>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19672" y="3907888"/>
            <a:ext cx="2620962" cy="1736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48064" y="3717032"/>
            <a:ext cx="2468562" cy="18510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62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barn(inVertical)">
                                      <p:cBhvr>
                                        <p:cTn id="18" dur="5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147"/>
                                        </p:tgtEl>
                                        <p:attrNameLst>
                                          <p:attrName>style.visibility</p:attrName>
                                        </p:attrNameLst>
                                      </p:cBhvr>
                                      <p:to>
                                        <p:strVal val="visible"/>
                                      </p:to>
                                    </p:set>
                                    <p:anim calcmode="lin" valueType="num">
                                      <p:cBhvr>
                                        <p:cTn id="23" dur="1000" fill="hold"/>
                                        <p:tgtEl>
                                          <p:spTgt spid="6147"/>
                                        </p:tgtEl>
                                        <p:attrNameLst>
                                          <p:attrName>ppt_w</p:attrName>
                                        </p:attrNameLst>
                                      </p:cBhvr>
                                      <p:tavLst>
                                        <p:tav tm="0">
                                          <p:val>
                                            <p:fltVal val="0"/>
                                          </p:val>
                                        </p:tav>
                                        <p:tav tm="100000">
                                          <p:val>
                                            <p:strVal val="#ppt_w"/>
                                          </p:val>
                                        </p:tav>
                                      </p:tavLst>
                                    </p:anim>
                                    <p:anim calcmode="lin" valueType="num">
                                      <p:cBhvr>
                                        <p:cTn id="24" dur="1000" fill="hold"/>
                                        <p:tgtEl>
                                          <p:spTgt spid="6147"/>
                                        </p:tgtEl>
                                        <p:attrNameLst>
                                          <p:attrName>ppt_h</p:attrName>
                                        </p:attrNameLst>
                                      </p:cBhvr>
                                      <p:tavLst>
                                        <p:tav tm="0">
                                          <p:val>
                                            <p:fltVal val="0"/>
                                          </p:val>
                                        </p:tav>
                                        <p:tav tm="100000">
                                          <p:val>
                                            <p:strVal val="#ppt_h"/>
                                          </p:val>
                                        </p:tav>
                                      </p:tavLst>
                                    </p:anim>
                                    <p:anim calcmode="lin" valueType="num">
                                      <p:cBhvr>
                                        <p:cTn id="25" dur="1000" fill="hold"/>
                                        <p:tgtEl>
                                          <p:spTgt spid="6147"/>
                                        </p:tgtEl>
                                        <p:attrNameLst>
                                          <p:attrName>style.rotation</p:attrName>
                                        </p:attrNameLst>
                                      </p:cBhvr>
                                      <p:tavLst>
                                        <p:tav tm="0">
                                          <p:val>
                                            <p:fltVal val="90"/>
                                          </p:val>
                                        </p:tav>
                                        <p:tav tm="100000">
                                          <p:val>
                                            <p:fltVal val="0"/>
                                          </p:val>
                                        </p:tav>
                                      </p:tavLst>
                                    </p:anim>
                                    <p:animEffect transition="in" filter="fade">
                                      <p:cBhvr>
                                        <p:cTn id="26" dur="1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latin typeface="Times New Roman"/>
                <a:ea typeface="Calibri"/>
              </a:rPr>
              <a:t> to hold a demonstration </a:t>
            </a:r>
            <a:endParaRPr lang="ru-RU" dirty="0"/>
          </a:p>
        </p:txBody>
      </p:sp>
      <p:sp>
        <p:nvSpPr>
          <p:cNvPr id="3" name="Объект 2"/>
          <p:cNvSpPr>
            <a:spLocks noGrp="1"/>
          </p:cNvSpPr>
          <p:nvPr>
            <p:ph idx="1"/>
          </p:nvPr>
        </p:nvSpPr>
        <p:spPr/>
        <p:txBody>
          <a:bodyPr/>
          <a:lstStyle/>
          <a:p>
            <a:r>
              <a:rPr lang="en-US" i="1" dirty="0">
                <a:latin typeface="Times New Roman"/>
                <a:ea typeface="Calibri"/>
              </a:rPr>
              <a:t>to carry out </a:t>
            </a:r>
            <a:endParaRPr lang="ru-RU" i="1" dirty="0"/>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15816" y="2636912"/>
            <a:ext cx="5189537" cy="30559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03285" y="3212976"/>
            <a:ext cx="2001139" cy="15051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13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1"/>
                                        </p:tgtEl>
                                        <p:attrNameLst>
                                          <p:attrName>style.visibility</p:attrName>
                                        </p:attrNameLst>
                                      </p:cBhvr>
                                      <p:to>
                                        <p:strVal val="visible"/>
                                      </p:to>
                                    </p:set>
                                    <p:animEffect transition="in" filter="fade">
                                      <p:cBhvr>
                                        <p:cTn id="15" dur="500"/>
                                        <p:tgtEl>
                                          <p:spTgt spid="717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1000"/>
                                        <p:tgtEl>
                                          <p:spTgt spid="7170"/>
                                        </p:tgtEl>
                                      </p:cBhvr>
                                    </p:animEffect>
                                    <p:anim calcmode="lin" valueType="num">
                                      <p:cBhvr>
                                        <p:cTn id="21" dur="1000" fill="hold"/>
                                        <p:tgtEl>
                                          <p:spTgt spid="7170"/>
                                        </p:tgtEl>
                                        <p:attrNameLst>
                                          <p:attrName>ppt_x</p:attrName>
                                        </p:attrNameLst>
                                      </p:cBhvr>
                                      <p:tavLst>
                                        <p:tav tm="0">
                                          <p:val>
                                            <p:strVal val="#ppt_x"/>
                                          </p:val>
                                        </p:tav>
                                        <p:tav tm="100000">
                                          <p:val>
                                            <p:strVal val="#ppt_x"/>
                                          </p:val>
                                        </p:tav>
                                      </p:tavLst>
                                    </p:anim>
                                    <p:anim calcmode="lin" valueType="num">
                                      <p:cBhvr>
                                        <p:cTn id="22"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NEW YEAR\happyholidayslights1.gif"/>
          <p:cNvPicPr>
            <a:picLocks noChangeAspect="1" noChangeArrowheads="1" noCrop="1"/>
          </p:cNvPicPr>
          <p:nvPr/>
        </p:nvPicPr>
        <p:blipFill>
          <a:blip r:embed="rId2"/>
          <a:srcRect/>
          <a:stretch>
            <a:fillRect/>
          </a:stretch>
        </p:blipFill>
        <p:spPr bwMode="auto">
          <a:xfrm>
            <a:off x="571472" y="1071570"/>
            <a:ext cx="3905250" cy="3429000"/>
          </a:xfrm>
          <a:prstGeom prst="rect">
            <a:avLst/>
          </a:prstGeom>
          <a:ln w="228600" cap="sq" cmpd="thickThin">
            <a:solidFill>
              <a:srgbClr val="000000"/>
            </a:solidFill>
            <a:prstDash val="solid"/>
            <a:miter lim="800000"/>
          </a:ln>
          <a:effectLst>
            <a:innerShdw blurRad="76200">
              <a:srgbClr val="000000"/>
            </a:innerShdw>
            <a:reflection blurRad="6350" stA="50000" endA="300" endPos="38500" dist="50800" dir="5400000" sy="-100000" algn="bl" rotWithShape="0"/>
          </a:effectLst>
        </p:spPr>
      </p:pic>
      <p:sp>
        <p:nvSpPr>
          <p:cNvPr id="2" name="Заголовок 1"/>
          <p:cNvSpPr>
            <a:spLocks noGrp="1"/>
          </p:cNvSpPr>
          <p:nvPr>
            <p:ph type="title"/>
          </p:nvPr>
        </p:nvSpPr>
        <p:spPr>
          <a:xfrm>
            <a:off x="5929322" y="5214950"/>
            <a:ext cx="2571768" cy="1285884"/>
          </a:xfrm>
        </p:spPr>
        <p:txBody>
          <a:bodyPr>
            <a:normAutofit/>
          </a:bodyPr>
          <a:lstStyle/>
          <a:p>
            <a:r>
              <a:rPr lang="en-US" sz="1400" dirty="0" smtClean="0"/>
              <a:t>F. ex., Christmas,</a:t>
            </a:r>
            <a:br>
              <a:rPr lang="en-US" sz="1400" dirty="0" smtClean="0"/>
            </a:br>
            <a:r>
              <a:rPr lang="en-US" sz="1400" dirty="0" smtClean="0"/>
              <a:t>            St,  Paretic's Day</a:t>
            </a:r>
            <a:br>
              <a:rPr lang="en-US" sz="1400" dirty="0" smtClean="0"/>
            </a:br>
            <a:r>
              <a:rPr lang="en-US" sz="1400" dirty="0" smtClean="0"/>
              <a:t>            Easter</a:t>
            </a:r>
            <a:br>
              <a:rPr lang="en-US" sz="1400" dirty="0" smtClean="0"/>
            </a:br>
            <a:r>
              <a:rPr lang="en-US" sz="1400" dirty="0" smtClean="0"/>
              <a:t>            and others </a:t>
            </a:r>
            <a:br>
              <a:rPr lang="en-US" sz="1400" dirty="0" smtClean="0"/>
            </a:br>
            <a:r>
              <a:rPr lang="en-US" sz="1400" dirty="0" smtClean="0"/>
              <a:t>            </a:t>
            </a:r>
            <a:endParaRPr lang="ru-RU" sz="1400" dirty="0"/>
          </a:p>
        </p:txBody>
      </p:sp>
      <p:sp>
        <p:nvSpPr>
          <p:cNvPr id="3" name="Содержимое 2"/>
          <p:cNvSpPr>
            <a:spLocks noGrp="1"/>
          </p:cNvSpPr>
          <p:nvPr>
            <p:ph idx="1"/>
          </p:nvPr>
        </p:nvSpPr>
        <p:spPr>
          <a:xfrm rot="20265669">
            <a:off x="4304843" y="1684195"/>
            <a:ext cx="4951626" cy="2959035"/>
          </a:xfrm>
        </p:spPr>
        <p:txBody>
          <a:bodyPr/>
          <a:lstStyle/>
          <a:p>
            <a:pPr algn="ctr">
              <a:buNone/>
            </a:pPr>
            <a:r>
              <a:rPr lang="en-US" dirty="0" smtClean="0">
                <a:solidFill>
                  <a:schemeClr val="accent2">
                    <a:lumMod val="40000"/>
                    <a:lumOff val="60000"/>
                  </a:schemeClr>
                </a:solidFill>
                <a:latin typeface="Lucida Handwriting" pitchFamily="66" charset="0"/>
              </a:rPr>
              <a:t>days fixed by law or custom, on which ordinary business is suspended in commemoration of some event or in honor of some person</a:t>
            </a:r>
            <a:endParaRPr lang="ru-RU" dirty="0">
              <a:solidFill>
                <a:schemeClr val="accent2">
                  <a:lumMod val="40000"/>
                  <a:lumOff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9"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0" dur="1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52" presetClass="entr" presetSubtype="0" fill="hold" nodeType="afterEffect">
                                  <p:stCondLst>
                                    <p:cond delay="0"/>
                                  </p:stCondLst>
                                  <p:childTnLst>
                                    <p:set>
                                      <p:cBhvr>
                                        <p:cTn id="20" dur="1" fill="hold">
                                          <p:stCondLst>
                                            <p:cond delay="0"/>
                                          </p:stCondLst>
                                        </p:cTn>
                                        <p:tgtEl>
                                          <p:spTgt spid="3074"/>
                                        </p:tgtEl>
                                        <p:attrNameLst>
                                          <p:attrName>style.visibility</p:attrName>
                                        </p:attrNameLst>
                                      </p:cBhvr>
                                      <p:to>
                                        <p:strVal val="visible"/>
                                      </p:to>
                                    </p:set>
                                    <p:animScale>
                                      <p:cBhvr>
                                        <p:cTn id="21"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074"/>
                                        </p:tgtEl>
                                        <p:attrNameLst>
                                          <p:attrName>ppt_x</p:attrName>
                                          <p:attrName>ppt_y</p:attrName>
                                        </p:attrNameLst>
                                      </p:cBhvr>
                                    </p:animMotion>
                                    <p:animEffect transition="in" filter="fade">
                                      <p:cBhvr>
                                        <p:cTn id="2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a:ea typeface="Calibri"/>
                <a:cs typeface="Times New Roman"/>
              </a:rPr>
              <a:t>to sponsor a parade </a:t>
            </a:r>
            <a:endParaRPr lang="ru-RU" b="1" dirty="0"/>
          </a:p>
        </p:txBody>
      </p:sp>
      <p:sp>
        <p:nvSpPr>
          <p:cNvPr id="3" name="Объект 2"/>
          <p:cNvSpPr>
            <a:spLocks noGrp="1"/>
          </p:cNvSpPr>
          <p:nvPr>
            <p:ph idx="1"/>
          </p:nvPr>
        </p:nvSpPr>
        <p:spPr/>
        <p:txBody>
          <a:bodyPr/>
          <a:lstStyle/>
          <a:p>
            <a:pPr algn="just">
              <a:lnSpc>
                <a:spcPct val="115000"/>
              </a:lnSpc>
              <a:spcAft>
                <a:spcPts val="1000"/>
              </a:spcAft>
            </a:pPr>
            <a:r>
              <a:rPr lang="en-US" i="1" dirty="0">
                <a:latin typeface="Times New Roman"/>
                <a:ea typeface="Calibri"/>
                <a:cs typeface="Times New Roman"/>
              </a:rPr>
              <a:t>T</a:t>
            </a:r>
            <a:r>
              <a:rPr lang="en-US" i="1" dirty="0" smtClean="0">
                <a:latin typeface="Times New Roman"/>
                <a:ea typeface="Calibri"/>
                <a:cs typeface="Times New Roman"/>
              </a:rPr>
              <a:t>o </a:t>
            </a:r>
            <a:r>
              <a:rPr lang="en-US" i="1" dirty="0">
                <a:latin typeface="Times New Roman"/>
                <a:ea typeface="Calibri"/>
                <a:cs typeface="Times New Roman"/>
              </a:rPr>
              <a:t>pay all or part of the cost of putting on a parade</a:t>
            </a:r>
            <a:endParaRPr lang="ru-RU" sz="1400" i="1" dirty="0">
              <a:latin typeface="Calibri"/>
              <a:ea typeface="Calibri"/>
              <a:cs typeface="Times New Roman"/>
            </a:endParaRPr>
          </a:p>
          <a:p>
            <a:endParaRPr lang="ru-RU" dirty="0"/>
          </a:p>
        </p:txBody>
      </p:sp>
      <p:pic>
        <p:nvPicPr>
          <p:cNvPr id="819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31640" y="2852936"/>
            <a:ext cx="2727325" cy="27273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32040" y="2997198"/>
            <a:ext cx="2994025" cy="27273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770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fade">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8196"/>
                                        </p:tgtEl>
                                        <p:attrNameLst>
                                          <p:attrName>style.visibility</p:attrName>
                                        </p:attrNameLst>
                                      </p:cBhvr>
                                      <p:to>
                                        <p:strVal val="visible"/>
                                      </p:to>
                                    </p:set>
                                    <p:animEffect transition="in" filter="circle(in)">
                                      <p:cBhvr>
                                        <p:cTn id="18"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1988840"/>
            <a:ext cx="6400800" cy="685800"/>
          </a:xfrm>
        </p:spPr>
        <p:txBody>
          <a:bodyPr>
            <a:normAutofit fontScale="90000"/>
          </a:bodyPr>
          <a:lstStyle/>
          <a:p>
            <a:r>
              <a:rPr lang="en-US" dirty="0">
                <a:latin typeface="Times New Roman"/>
                <a:ea typeface="Calibri"/>
              </a:rPr>
              <a:t>to give a party (to throw a party) (colloq.) </a:t>
            </a:r>
            <a:endParaRPr lang="ru-RU" dirty="0"/>
          </a:p>
        </p:txBody>
      </p:sp>
      <p:sp>
        <p:nvSpPr>
          <p:cNvPr id="3" name="Объект 2"/>
          <p:cNvSpPr>
            <a:spLocks noGrp="1"/>
          </p:cNvSpPr>
          <p:nvPr>
            <p:ph idx="1"/>
          </p:nvPr>
        </p:nvSpPr>
        <p:spPr/>
        <p:txBody>
          <a:bodyPr/>
          <a:lstStyle/>
          <a:p>
            <a:pPr algn="just">
              <a:lnSpc>
                <a:spcPct val="115000"/>
              </a:lnSpc>
              <a:spcAft>
                <a:spcPts val="1000"/>
              </a:spcAft>
            </a:pPr>
            <a:endParaRPr lang="en-US" i="1" dirty="0" smtClean="0">
              <a:latin typeface="Times New Roman"/>
              <a:ea typeface="Calibri"/>
              <a:cs typeface="Times New Roman"/>
            </a:endParaRPr>
          </a:p>
          <a:p>
            <a:pPr algn="just">
              <a:lnSpc>
                <a:spcPct val="115000"/>
              </a:lnSpc>
              <a:spcAft>
                <a:spcPts val="1000"/>
              </a:spcAft>
            </a:pPr>
            <a:r>
              <a:rPr lang="en-US" i="1" dirty="0" smtClean="0">
                <a:latin typeface="Times New Roman"/>
                <a:ea typeface="Calibri"/>
                <a:cs typeface="Times New Roman"/>
              </a:rPr>
              <a:t>to </a:t>
            </a:r>
            <a:r>
              <a:rPr lang="en-US" i="1" dirty="0">
                <a:latin typeface="Times New Roman"/>
                <a:ea typeface="Calibri"/>
                <a:cs typeface="Times New Roman"/>
              </a:rPr>
              <a:t>organize a social gathering for pleasure, often held as a celebration</a:t>
            </a:r>
            <a:endParaRPr lang="ru-RU" sz="1400" i="1" dirty="0">
              <a:latin typeface="Calibri"/>
              <a:ea typeface="Calibri"/>
              <a:cs typeface="Times New Roman"/>
            </a:endParaRPr>
          </a:p>
          <a:p>
            <a:endParaRPr lang="ru-RU" dirty="0"/>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580112" y="3212976"/>
            <a:ext cx="2592288" cy="25922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86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ipe(down)">
                                      <p:cBhvr>
                                        <p:cTn id="14" dur="580">
                                          <p:stCondLst>
                                            <p:cond delay="0"/>
                                          </p:stCondLst>
                                        </p:cTn>
                                        <p:tgtEl>
                                          <p:spTgt spid="9218"/>
                                        </p:tgtEl>
                                      </p:cBhvr>
                                    </p:animEffect>
                                    <p:anim calcmode="lin" valueType="num">
                                      <p:cBhvr>
                                        <p:cTn id="15" dur="1822" tmFilter="0,0; 0.14,0.36; 0.43,0.73; 0.71,0.91; 1.0,1.0">
                                          <p:stCondLst>
                                            <p:cond delay="0"/>
                                          </p:stCondLst>
                                        </p:cTn>
                                        <p:tgtEl>
                                          <p:spTgt spid="921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21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21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21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218"/>
                                        </p:tgtEl>
                                        <p:attrNameLst>
                                          <p:attrName>ppt_y</p:attrName>
                                        </p:attrNameLst>
                                      </p:cBhvr>
                                      <p:tavLst>
                                        <p:tav tm="0" fmla="#ppt_y-sin(pi*$)/81">
                                          <p:val>
                                            <p:fltVal val="0"/>
                                          </p:val>
                                        </p:tav>
                                        <p:tav tm="100000">
                                          <p:val>
                                            <p:fltVal val="1"/>
                                          </p:val>
                                        </p:tav>
                                      </p:tavLst>
                                    </p:anim>
                                    <p:animScale>
                                      <p:cBhvr>
                                        <p:cTn id="20" dur="26">
                                          <p:stCondLst>
                                            <p:cond delay="650"/>
                                          </p:stCondLst>
                                        </p:cTn>
                                        <p:tgtEl>
                                          <p:spTgt spid="9218"/>
                                        </p:tgtEl>
                                      </p:cBhvr>
                                      <p:to x="100000" y="60000"/>
                                    </p:animScale>
                                    <p:animScale>
                                      <p:cBhvr>
                                        <p:cTn id="21" dur="166" decel="50000">
                                          <p:stCondLst>
                                            <p:cond delay="676"/>
                                          </p:stCondLst>
                                        </p:cTn>
                                        <p:tgtEl>
                                          <p:spTgt spid="9218"/>
                                        </p:tgtEl>
                                      </p:cBhvr>
                                      <p:to x="100000" y="100000"/>
                                    </p:animScale>
                                    <p:animScale>
                                      <p:cBhvr>
                                        <p:cTn id="22" dur="26">
                                          <p:stCondLst>
                                            <p:cond delay="1312"/>
                                          </p:stCondLst>
                                        </p:cTn>
                                        <p:tgtEl>
                                          <p:spTgt spid="9218"/>
                                        </p:tgtEl>
                                      </p:cBhvr>
                                      <p:to x="100000" y="80000"/>
                                    </p:animScale>
                                    <p:animScale>
                                      <p:cBhvr>
                                        <p:cTn id="23" dur="166" decel="50000">
                                          <p:stCondLst>
                                            <p:cond delay="1338"/>
                                          </p:stCondLst>
                                        </p:cTn>
                                        <p:tgtEl>
                                          <p:spTgt spid="9218"/>
                                        </p:tgtEl>
                                      </p:cBhvr>
                                      <p:to x="100000" y="100000"/>
                                    </p:animScale>
                                    <p:animScale>
                                      <p:cBhvr>
                                        <p:cTn id="24" dur="26">
                                          <p:stCondLst>
                                            <p:cond delay="1642"/>
                                          </p:stCondLst>
                                        </p:cTn>
                                        <p:tgtEl>
                                          <p:spTgt spid="9218"/>
                                        </p:tgtEl>
                                      </p:cBhvr>
                                      <p:to x="100000" y="90000"/>
                                    </p:animScale>
                                    <p:animScale>
                                      <p:cBhvr>
                                        <p:cTn id="25" dur="166" decel="50000">
                                          <p:stCondLst>
                                            <p:cond delay="1668"/>
                                          </p:stCondLst>
                                        </p:cTn>
                                        <p:tgtEl>
                                          <p:spTgt spid="9218"/>
                                        </p:tgtEl>
                                      </p:cBhvr>
                                      <p:to x="100000" y="100000"/>
                                    </p:animScale>
                                    <p:animScale>
                                      <p:cBhvr>
                                        <p:cTn id="26" dur="26">
                                          <p:stCondLst>
                                            <p:cond delay="1808"/>
                                          </p:stCondLst>
                                        </p:cTn>
                                        <p:tgtEl>
                                          <p:spTgt spid="9218"/>
                                        </p:tgtEl>
                                      </p:cBhvr>
                                      <p:to x="100000" y="95000"/>
                                    </p:animScale>
                                    <p:animScale>
                                      <p:cBhvr>
                                        <p:cTn id="27" dur="166" decel="50000">
                                          <p:stCondLst>
                                            <p:cond delay="1834"/>
                                          </p:stCondLst>
                                        </p:cTn>
                                        <p:tgtEl>
                                          <p:spTgt spid="92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1412776"/>
            <a:ext cx="6400800" cy="685800"/>
          </a:xfrm>
        </p:spPr>
        <p:txBody>
          <a:bodyPr>
            <a:normAutofit fontScale="90000"/>
          </a:bodyPr>
          <a:lstStyle/>
          <a:p>
            <a:r>
              <a:rPr lang="en-US" b="1" dirty="0">
                <a:latin typeface="Times New Roman"/>
                <a:ea typeface="Calibri"/>
                <a:cs typeface="Times New Roman"/>
              </a:rPr>
              <a:t>to demonstrate labor solidarity </a:t>
            </a:r>
            <a:endParaRPr lang="ru-RU" b="1" dirty="0"/>
          </a:p>
        </p:txBody>
      </p:sp>
      <p:sp>
        <p:nvSpPr>
          <p:cNvPr id="3" name="Объект 2"/>
          <p:cNvSpPr>
            <a:spLocks noGrp="1"/>
          </p:cNvSpPr>
          <p:nvPr>
            <p:ph idx="1"/>
          </p:nvPr>
        </p:nvSpPr>
        <p:spPr/>
        <p:txBody>
          <a:bodyPr/>
          <a:lstStyle/>
          <a:p>
            <a:pPr algn="just">
              <a:lnSpc>
                <a:spcPct val="115000"/>
              </a:lnSpc>
              <a:spcAft>
                <a:spcPts val="1000"/>
              </a:spcAft>
            </a:pPr>
            <a:r>
              <a:rPr lang="en-US" i="1" dirty="0" smtClean="0">
                <a:latin typeface="Times New Roman"/>
                <a:ea typeface="Calibri"/>
                <a:cs typeface="Times New Roman"/>
              </a:rPr>
              <a:t>to </a:t>
            </a:r>
            <a:r>
              <a:rPr lang="en-US" i="1" dirty="0">
                <a:latin typeface="Times New Roman"/>
                <a:ea typeface="Calibri"/>
                <a:cs typeface="Times New Roman"/>
              </a:rPr>
              <a:t>express feelings of  fellowship arising from common responsibilities and interests</a:t>
            </a:r>
            <a:endParaRPr lang="ru-RU" sz="1400" i="1" dirty="0">
              <a:latin typeface="Calibri"/>
              <a:ea typeface="Calibri"/>
              <a:cs typeface="Times New Roman"/>
            </a:endParaRPr>
          </a:p>
          <a:p>
            <a:endParaRPr lang="ru-RU" dirty="0"/>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51078" y="3068961"/>
            <a:ext cx="4350842" cy="25202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30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fade">
                                      <p:cBhvr>
                                        <p:cTn id="1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1484784"/>
            <a:ext cx="6400800" cy="685800"/>
          </a:xfrm>
        </p:spPr>
        <p:txBody>
          <a:bodyPr>
            <a:normAutofit fontScale="90000"/>
          </a:bodyPr>
          <a:lstStyle/>
          <a:p>
            <a:r>
              <a:rPr lang="en-US" b="1" dirty="0">
                <a:latin typeface="Times New Roman"/>
                <a:ea typeface="Calibri"/>
                <a:cs typeface="Times New Roman"/>
              </a:rPr>
              <a:t>to have family get together </a:t>
            </a:r>
            <a:endParaRPr lang="ru-RU" b="1" dirty="0"/>
          </a:p>
        </p:txBody>
      </p:sp>
      <p:sp>
        <p:nvSpPr>
          <p:cNvPr id="3" name="Объект 2"/>
          <p:cNvSpPr>
            <a:spLocks noGrp="1"/>
          </p:cNvSpPr>
          <p:nvPr>
            <p:ph idx="1"/>
          </p:nvPr>
        </p:nvSpPr>
        <p:spPr/>
        <p:txBody>
          <a:bodyPr/>
          <a:lstStyle/>
          <a:p>
            <a:pPr algn="just">
              <a:lnSpc>
                <a:spcPct val="115000"/>
              </a:lnSpc>
              <a:spcAft>
                <a:spcPts val="1000"/>
              </a:spcAft>
            </a:pPr>
            <a:r>
              <a:rPr lang="en-US" dirty="0" smtClean="0">
                <a:latin typeface="Times New Roman"/>
                <a:ea typeface="Calibri"/>
                <a:cs typeface="Times New Roman"/>
              </a:rPr>
              <a:t> </a:t>
            </a:r>
            <a:r>
              <a:rPr lang="en-US" i="1" dirty="0">
                <a:latin typeface="Times New Roman"/>
                <a:ea typeface="Calibri"/>
                <a:cs typeface="Times New Roman"/>
              </a:rPr>
              <a:t>to organize a meeting of all members of the family</a:t>
            </a:r>
            <a:endParaRPr lang="ru-RU" i="1" dirty="0">
              <a:latin typeface="Calibri"/>
              <a:ea typeface="Calibri"/>
              <a:cs typeface="Times New Roman"/>
            </a:endParaRPr>
          </a:p>
          <a:p>
            <a:endParaRPr lang="ru-RU" dirty="0"/>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67744" y="2780928"/>
            <a:ext cx="4607658" cy="305967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19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a:ea typeface="Calibri"/>
                <a:cs typeface="Times New Roman"/>
              </a:rPr>
              <a:t>merry-making</a:t>
            </a:r>
            <a:endParaRPr lang="ru-RU" b="1" dirty="0"/>
          </a:p>
        </p:txBody>
      </p:sp>
      <p:sp>
        <p:nvSpPr>
          <p:cNvPr id="3" name="Объект 2"/>
          <p:cNvSpPr>
            <a:spLocks noGrp="1"/>
          </p:cNvSpPr>
          <p:nvPr>
            <p:ph idx="1"/>
          </p:nvPr>
        </p:nvSpPr>
        <p:spPr/>
        <p:txBody>
          <a:bodyPr/>
          <a:lstStyle/>
          <a:p>
            <a:r>
              <a:rPr lang="en-US" i="1" dirty="0" smtClean="0">
                <a:latin typeface="Times New Roman"/>
                <a:ea typeface="Calibri"/>
                <a:cs typeface="Times New Roman"/>
              </a:rPr>
              <a:t>a </a:t>
            </a:r>
            <a:r>
              <a:rPr lang="en-US" i="1" dirty="0">
                <a:latin typeface="Times New Roman"/>
                <a:ea typeface="Calibri"/>
                <a:cs typeface="Times New Roman"/>
              </a:rPr>
              <a:t>participation in festive activities</a:t>
            </a:r>
            <a:endParaRPr lang="ru-RU" i="1" dirty="0">
              <a:latin typeface="Calibri"/>
              <a:ea typeface="Calibri"/>
              <a:cs typeface="Times New Roman"/>
            </a:endParaRPr>
          </a:p>
          <a:p>
            <a:endParaRPr lang="ru-RU" dirty="0"/>
          </a:p>
        </p:txBody>
      </p:sp>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15816" y="2852936"/>
            <a:ext cx="4983163" cy="30019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758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1000"/>
                                        <p:tgtEl>
                                          <p:spTgt spid="12290"/>
                                        </p:tgtEl>
                                      </p:cBhvr>
                                    </p:animEffect>
                                    <p:anim calcmode="lin" valueType="num">
                                      <p:cBhvr>
                                        <p:cTn id="13" dur="1000" fill="hold"/>
                                        <p:tgtEl>
                                          <p:spTgt spid="12290"/>
                                        </p:tgtEl>
                                        <p:attrNameLst>
                                          <p:attrName>ppt_x</p:attrName>
                                        </p:attrNameLst>
                                      </p:cBhvr>
                                      <p:tavLst>
                                        <p:tav tm="0">
                                          <p:val>
                                            <p:strVal val="#ppt_x"/>
                                          </p:val>
                                        </p:tav>
                                        <p:tav tm="100000">
                                          <p:val>
                                            <p:strVal val="#ppt_x"/>
                                          </p:val>
                                        </p:tav>
                                      </p:tavLst>
                                    </p:anim>
                                    <p:anim calcmode="lin" valueType="num">
                                      <p:cBhvr>
                                        <p:cTn id="14"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1484784"/>
            <a:ext cx="6400800" cy="685800"/>
          </a:xfrm>
        </p:spPr>
        <p:txBody>
          <a:bodyPr>
            <a:normAutofit fontScale="90000"/>
          </a:bodyPr>
          <a:lstStyle/>
          <a:p>
            <a:r>
              <a:rPr lang="en-US" b="1" dirty="0">
                <a:latin typeface="Times New Roman"/>
                <a:ea typeface="Calibri"/>
                <a:cs typeface="Times New Roman"/>
              </a:rPr>
              <a:t>to give presents (BE), gifts (AE) </a:t>
            </a:r>
            <a:endParaRPr lang="ru-RU" b="1" dirty="0"/>
          </a:p>
        </p:txBody>
      </p:sp>
      <p:sp>
        <p:nvSpPr>
          <p:cNvPr id="3" name="Объект 2"/>
          <p:cNvSpPr>
            <a:spLocks noGrp="1"/>
          </p:cNvSpPr>
          <p:nvPr>
            <p:ph idx="1"/>
          </p:nvPr>
        </p:nvSpPr>
        <p:spPr>
          <a:xfrm>
            <a:off x="1403648" y="2492896"/>
            <a:ext cx="6400800" cy="3048001"/>
          </a:xfrm>
        </p:spPr>
        <p:txBody>
          <a:bodyPr/>
          <a:lstStyle/>
          <a:p>
            <a:r>
              <a:rPr lang="en-US" i="1" dirty="0" smtClean="0">
                <a:latin typeface="Times New Roman"/>
                <a:ea typeface="Calibri"/>
                <a:cs typeface="Times New Roman"/>
              </a:rPr>
              <a:t>to </a:t>
            </a:r>
            <a:r>
              <a:rPr lang="en-US" i="1" dirty="0">
                <a:latin typeface="Times New Roman"/>
                <a:ea typeface="Calibri"/>
                <a:cs typeface="Times New Roman"/>
              </a:rPr>
              <a:t>give someone something pleasant  with meaning and purpose.</a:t>
            </a:r>
            <a:endParaRPr lang="ru-RU" i="1" dirty="0">
              <a:latin typeface="Calibri"/>
              <a:ea typeface="Calibri"/>
              <a:cs typeface="Times New Roman"/>
            </a:endParaRPr>
          </a:p>
          <a:p>
            <a:endParaRPr lang="ru-RU" dirty="0"/>
          </a:p>
        </p:txBody>
      </p:sp>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63888" y="2996952"/>
            <a:ext cx="3960440" cy="26255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057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 calcmode="lin" valueType="num">
                                      <p:cBhvr additive="base">
                                        <p:cTn id="12" dur="500" fill="hold"/>
                                        <p:tgtEl>
                                          <p:spTgt spid="13314"/>
                                        </p:tgtEl>
                                        <p:attrNameLst>
                                          <p:attrName>ppt_x</p:attrName>
                                        </p:attrNameLst>
                                      </p:cBhvr>
                                      <p:tavLst>
                                        <p:tav tm="0">
                                          <p:val>
                                            <p:strVal val="#ppt_x"/>
                                          </p:val>
                                        </p:tav>
                                        <p:tav tm="100000">
                                          <p:val>
                                            <p:strVal val="#ppt_x"/>
                                          </p:val>
                                        </p:tav>
                                      </p:tavLst>
                                    </p:anim>
                                    <p:anim calcmode="lin" valueType="num">
                                      <p:cBhvr additive="base">
                                        <p:cTn id="13"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1412776"/>
            <a:ext cx="6400800" cy="685800"/>
          </a:xfrm>
        </p:spPr>
        <p:txBody>
          <a:bodyPr>
            <a:normAutofit fontScale="90000"/>
          </a:bodyPr>
          <a:lstStyle/>
          <a:p>
            <a:r>
              <a:rPr lang="en-US" dirty="0">
                <a:latin typeface="Times New Roman"/>
                <a:ea typeface="Calibri"/>
                <a:cs typeface="Times New Roman"/>
              </a:rPr>
              <a:t>to send greeting cards, Valentine cards </a:t>
            </a:r>
            <a:endParaRPr lang="ru-RU" dirty="0"/>
          </a:p>
        </p:txBody>
      </p:sp>
      <p:sp>
        <p:nvSpPr>
          <p:cNvPr id="3" name="Объект 2"/>
          <p:cNvSpPr>
            <a:spLocks noGrp="1"/>
          </p:cNvSpPr>
          <p:nvPr>
            <p:ph idx="1"/>
          </p:nvPr>
        </p:nvSpPr>
        <p:spPr/>
        <p:txBody>
          <a:bodyPr/>
          <a:lstStyle/>
          <a:p>
            <a:r>
              <a:rPr lang="en-US" i="1" dirty="0" smtClean="0">
                <a:latin typeface="Times New Roman"/>
                <a:ea typeface="Calibri"/>
                <a:cs typeface="Times New Roman"/>
              </a:rPr>
              <a:t>to </a:t>
            </a:r>
            <a:r>
              <a:rPr lang="en-US" i="1" dirty="0">
                <a:latin typeface="Times New Roman"/>
                <a:ea typeface="Calibri"/>
                <a:cs typeface="Times New Roman"/>
              </a:rPr>
              <a:t>send illustrated, folded  cards given on special occasion or holiday to express personal greetings</a:t>
            </a:r>
            <a:endParaRPr lang="ru-RU" i="1" dirty="0">
              <a:latin typeface="Calibri"/>
              <a:ea typeface="Calibri"/>
              <a:cs typeface="Times New Roman"/>
            </a:endParaRPr>
          </a:p>
          <a:p>
            <a:endParaRPr lang="ru-RU" dirty="0"/>
          </a:p>
        </p:txBody>
      </p:sp>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20072" y="2924944"/>
            <a:ext cx="2880319" cy="26219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280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barn(inVertical)">
                                      <p:cBhvr>
                                        <p:cTn id="12"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1340768"/>
            <a:ext cx="6400800" cy="685800"/>
          </a:xfrm>
        </p:spPr>
        <p:txBody>
          <a:bodyPr>
            <a:normAutofit fontScale="90000"/>
          </a:bodyPr>
          <a:lstStyle/>
          <a:p>
            <a:r>
              <a:rPr lang="en-US" b="1" dirty="0">
                <a:latin typeface="Times New Roman"/>
                <a:ea typeface="Calibri"/>
                <a:cs typeface="Times New Roman"/>
              </a:rPr>
              <a:t>to go treat or tricking  </a:t>
            </a:r>
            <a:endParaRPr lang="ru-RU" b="1" dirty="0"/>
          </a:p>
        </p:txBody>
      </p:sp>
      <p:sp>
        <p:nvSpPr>
          <p:cNvPr id="3" name="Объект 2"/>
          <p:cNvSpPr>
            <a:spLocks noGrp="1"/>
          </p:cNvSpPr>
          <p:nvPr>
            <p:ph idx="1"/>
          </p:nvPr>
        </p:nvSpPr>
        <p:spPr>
          <a:xfrm>
            <a:off x="1187624" y="2276872"/>
            <a:ext cx="6400800" cy="3048001"/>
          </a:xfrm>
        </p:spPr>
        <p:txBody>
          <a:bodyPr/>
          <a:lstStyle/>
          <a:p>
            <a:r>
              <a:rPr lang="en-US" i="1" dirty="0" smtClean="0">
                <a:latin typeface="Times New Roman"/>
                <a:ea typeface="Calibri"/>
                <a:cs typeface="Times New Roman"/>
              </a:rPr>
              <a:t>to </a:t>
            </a:r>
            <a:r>
              <a:rPr lang="en-US" i="1" dirty="0">
                <a:latin typeface="Times New Roman"/>
                <a:ea typeface="Calibri"/>
                <a:cs typeface="Times New Roman"/>
              </a:rPr>
              <a:t>travel from house to house in order to ask for treats such as candy (or, in some cultures, money) with the question "Trick or treat?" on Halloween in USA.</a:t>
            </a:r>
            <a:endParaRPr lang="ru-RU" i="1" dirty="0">
              <a:latin typeface="Calibri"/>
              <a:ea typeface="Calibri"/>
              <a:cs typeface="Times New Roman"/>
            </a:endParaRPr>
          </a:p>
          <a:p>
            <a:endParaRPr lang="ru-RU" dirty="0"/>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39952" y="3117465"/>
            <a:ext cx="3816424" cy="25389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47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362"/>
                                        </p:tgtEl>
                                        <p:attrNameLst>
                                          <p:attrName>style.visibility</p:attrName>
                                        </p:attrNameLst>
                                      </p:cBhvr>
                                      <p:to>
                                        <p:strVal val="visible"/>
                                      </p:to>
                                    </p:set>
                                    <p:anim calcmode="lin" valueType="num">
                                      <p:cBhvr>
                                        <p:cTn id="14" dur="500" fill="hold"/>
                                        <p:tgtEl>
                                          <p:spTgt spid="15362"/>
                                        </p:tgtEl>
                                        <p:attrNameLst>
                                          <p:attrName>ppt_w</p:attrName>
                                        </p:attrNameLst>
                                      </p:cBhvr>
                                      <p:tavLst>
                                        <p:tav tm="0">
                                          <p:val>
                                            <p:fltVal val="0"/>
                                          </p:val>
                                        </p:tav>
                                        <p:tav tm="100000">
                                          <p:val>
                                            <p:strVal val="#ppt_w"/>
                                          </p:val>
                                        </p:tav>
                                      </p:tavLst>
                                    </p:anim>
                                    <p:anim calcmode="lin" valueType="num">
                                      <p:cBhvr>
                                        <p:cTn id="15" dur="500" fill="hold"/>
                                        <p:tgtEl>
                                          <p:spTgt spid="15362"/>
                                        </p:tgtEl>
                                        <p:attrNameLst>
                                          <p:attrName>ppt_h</p:attrName>
                                        </p:attrNameLst>
                                      </p:cBhvr>
                                      <p:tavLst>
                                        <p:tav tm="0">
                                          <p:val>
                                            <p:fltVal val="0"/>
                                          </p:val>
                                        </p:tav>
                                        <p:tav tm="100000">
                                          <p:val>
                                            <p:strVal val="#ppt_h"/>
                                          </p:val>
                                        </p:tav>
                                      </p:tavLst>
                                    </p:anim>
                                    <p:animEffect transition="in" filter="fade">
                                      <p:cBhvr>
                                        <p:cTn id="16"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1412776"/>
            <a:ext cx="6400800" cy="685800"/>
          </a:xfrm>
        </p:spPr>
        <p:txBody>
          <a:bodyPr>
            <a:normAutofit fontScale="90000"/>
          </a:bodyPr>
          <a:lstStyle/>
          <a:p>
            <a:r>
              <a:rPr lang="en-US" b="1" dirty="0">
                <a:latin typeface="Times New Roman"/>
                <a:ea typeface="Calibri"/>
              </a:rPr>
              <a:t>to ask a penny for the guy </a:t>
            </a:r>
            <a:endParaRPr lang="ru-RU" b="1" dirty="0"/>
          </a:p>
        </p:txBody>
      </p:sp>
      <p:sp>
        <p:nvSpPr>
          <p:cNvPr id="3" name="Объект 2"/>
          <p:cNvSpPr>
            <a:spLocks noGrp="1"/>
          </p:cNvSpPr>
          <p:nvPr>
            <p:ph idx="1"/>
          </p:nvPr>
        </p:nvSpPr>
        <p:spPr/>
        <p:txBody>
          <a:bodyPr/>
          <a:lstStyle/>
          <a:p>
            <a:r>
              <a:rPr lang="en-US" i="1" dirty="0" smtClean="0">
                <a:latin typeface="Times New Roman"/>
                <a:ea typeface="Calibri"/>
              </a:rPr>
              <a:t>to </a:t>
            </a:r>
            <a:r>
              <a:rPr lang="en-US" i="1" dirty="0">
                <a:latin typeface="Times New Roman"/>
                <a:ea typeface="Calibri"/>
              </a:rPr>
              <a:t>take the home-made guys out on the </a:t>
            </a:r>
            <a:r>
              <a:rPr lang="en-US" i="1" dirty="0" smtClean="0">
                <a:latin typeface="Times New Roman"/>
                <a:ea typeface="Calibri"/>
              </a:rPr>
              <a:t>street</a:t>
            </a:r>
          </a:p>
          <a:p>
            <a:pPr indent="0">
              <a:buNone/>
            </a:pPr>
            <a:r>
              <a:rPr lang="en-US" i="1" dirty="0" smtClean="0">
                <a:latin typeface="Times New Roman"/>
                <a:ea typeface="Calibri"/>
              </a:rPr>
              <a:t> </a:t>
            </a:r>
            <a:r>
              <a:rPr lang="en-US" i="1" dirty="0">
                <a:latin typeface="Times New Roman"/>
                <a:ea typeface="Calibri"/>
              </a:rPr>
              <a:t>and ask for money for fireworks </a:t>
            </a:r>
            <a:endParaRPr lang="en-US" i="1" dirty="0" smtClean="0">
              <a:latin typeface="Times New Roman"/>
              <a:ea typeface="Calibri"/>
            </a:endParaRPr>
          </a:p>
          <a:p>
            <a:pPr indent="0">
              <a:buNone/>
            </a:pPr>
            <a:r>
              <a:rPr lang="en-US" i="1" dirty="0" smtClean="0">
                <a:latin typeface="Times New Roman"/>
                <a:ea typeface="Calibri"/>
              </a:rPr>
              <a:t>during </a:t>
            </a:r>
            <a:r>
              <a:rPr lang="en-US" i="1" dirty="0">
                <a:latin typeface="Times New Roman"/>
                <a:ea typeface="Calibri"/>
              </a:rPr>
              <a:t>the days before Bonfire Night in Britain</a:t>
            </a:r>
            <a:endParaRPr lang="ru-RU" i="1" dirty="0"/>
          </a:p>
        </p:txBody>
      </p:sp>
      <p:pic>
        <p:nvPicPr>
          <p:cNvPr id="1638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12160" y="2276872"/>
            <a:ext cx="2171700" cy="34131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5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386"/>
                                        </p:tgtEl>
                                        <p:attrNameLst>
                                          <p:attrName>style.visibility</p:attrName>
                                        </p:attrNameLst>
                                      </p:cBhvr>
                                      <p:to>
                                        <p:strVal val="visible"/>
                                      </p:to>
                                    </p:set>
                                    <p:animEffect transition="in" filter="fade">
                                      <p:cBhvr>
                                        <p:cTn id="18" dur="1000"/>
                                        <p:tgtEl>
                                          <p:spTgt spid="16386"/>
                                        </p:tgtEl>
                                      </p:cBhvr>
                                    </p:animEffect>
                                    <p:anim calcmode="lin" valueType="num">
                                      <p:cBhvr>
                                        <p:cTn id="19" dur="1000" fill="hold"/>
                                        <p:tgtEl>
                                          <p:spTgt spid="16386"/>
                                        </p:tgtEl>
                                        <p:attrNameLst>
                                          <p:attrName>ppt_x</p:attrName>
                                        </p:attrNameLst>
                                      </p:cBhvr>
                                      <p:tavLst>
                                        <p:tav tm="0">
                                          <p:val>
                                            <p:strVal val="#ppt_x"/>
                                          </p:val>
                                        </p:tav>
                                        <p:tav tm="100000">
                                          <p:val>
                                            <p:strVal val="#ppt_x"/>
                                          </p:val>
                                        </p:tav>
                                      </p:tavLst>
                                    </p:anim>
                                    <p:anim calcmode="lin" valueType="num">
                                      <p:cBhvr>
                                        <p:cTn id="20"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a:ea typeface="Calibri"/>
                <a:cs typeface="Times New Roman"/>
              </a:rPr>
              <a:t>to have bonfires </a:t>
            </a:r>
            <a:endParaRPr lang="ru-RU" b="1" dirty="0"/>
          </a:p>
        </p:txBody>
      </p:sp>
      <p:sp>
        <p:nvSpPr>
          <p:cNvPr id="3" name="Объект 2"/>
          <p:cNvSpPr>
            <a:spLocks noGrp="1"/>
          </p:cNvSpPr>
          <p:nvPr>
            <p:ph idx="1"/>
          </p:nvPr>
        </p:nvSpPr>
        <p:spPr/>
        <p:txBody>
          <a:bodyPr/>
          <a:lstStyle/>
          <a:p>
            <a:r>
              <a:rPr lang="en-US" dirty="0" smtClean="0">
                <a:latin typeface="Times New Roman"/>
                <a:ea typeface="Calibri"/>
                <a:cs typeface="Times New Roman"/>
              </a:rPr>
              <a:t> </a:t>
            </a:r>
            <a:r>
              <a:rPr lang="en-US" i="1" dirty="0">
                <a:latin typeface="Times New Roman"/>
                <a:ea typeface="Calibri"/>
                <a:cs typeface="Times New Roman"/>
              </a:rPr>
              <a:t>to make the sort of large outdoor fire which often lit as part of various festivals and ceremonies around the world</a:t>
            </a:r>
            <a:endParaRPr lang="ru-RU" i="1" dirty="0">
              <a:latin typeface="Calibri"/>
              <a:ea typeface="Calibri"/>
              <a:cs typeface="Times New Roman"/>
            </a:endParaRPr>
          </a:p>
          <a:p>
            <a:endParaRPr lang="ru-RU" dirty="0"/>
          </a:p>
        </p:txBody>
      </p:sp>
      <p:pic>
        <p:nvPicPr>
          <p:cNvPr id="1741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39952" y="3240715"/>
            <a:ext cx="3796387" cy="25654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025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wipe(down)">
                                      <p:cBhvr>
                                        <p:cTn id="12" dur="580">
                                          <p:stCondLst>
                                            <p:cond delay="0"/>
                                          </p:stCondLst>
                                        </p:cTn>
                                        <p:tgtEl>
                                          <p:spTgt spid="17410"/>
                                        </p:tgtEl>
                                      </p:cBhvr>
                                    </p:animEffect>
                                    <p:anim calcmode="lin" valueType="num">
                                      <p:cBhvr>
                                        <p:cTn id="13" dur="1822" tmFilter="0,0; 0.14,0.36; 0.43,0.73; 0.71,0.91; 1.0,1.0">
                                          <p:stCondLst>
                                            <p:cond delay="0"/>
                                          </p:stCondLst>
                                        </p:cTn>
                                        <p:tgtEl>
                                          <p:spTgt spid="174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74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74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74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74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7410"/>
                                        </p:tgtEl>
                                      </p:cBhvr>
                                      <p:to x="100000" y="60000"/>
                                    </p:animScale>
                                    <p:animScale>
                                      <p:cBhvr>
                                        <p:cTn id="19" dur="166" decel="50000">
                                          <p:stCondLst>
                                            <p:cond delay="676"/>
                                          </p:stCondLst>
                                        </p:cTn>
                                        <p:tgtEl>
                                          <p:spTgt spid="17410"/>
                                        </p:tgtEl>
                                      </p:cBhvr>
                                      <p:to x="100000" y="100000"/>
                                    </p:animScale>
                                    <p:animScale>
                                      <p:cBhvr>
                                        <p:cTn id="20" dur="26">
                                          <p:stCondLst>
                                            <p:cond delay="1312"/>
                                          </p:stCondLst>
                                        </p:cTn>
                                        <p:tgtEl>
                                          <p:spTgt spid="17410"/>
                                        </p:tgtEl>
                                      </p:cBhvr>
                                      <p:to x="100000" y="80000"/>
                                    </p:animScale>
                                    <p:animScale>
                                      <p:cBhvr>
                                        <p:cTn id="21" dur="166" decel="50000">
                                          <p:stCondLst>
                                            <p:cond delay="1338"/>
                                          </p:stCondLst>
                                        </p:cTn>
                                        <p:tgtEl>
                                          <p:spTgt spid="17410"/>
                                        </p:tgtEl>
                                      </p:cBhvr>
                                      <p:to x="100000" y="100000"/>
                                    </p:animScale>
                                    <p:animScale>
                                      <p:cBhvr>
                                        <p:cTn id="22" dur="26">
                                          <p:stCondLst>
                                            <p:cond delay="1642"/>
                                          </p:stCondLst>
                                        </p:cTn>
                                        <p:tgtEl>
                                          <p:spTgt spid="17410"/>
                                        </p:tgtEl>
                                      </p:cBhvr>
                                      <p:to x="100000" y="90000"/>
                                    </p:animScale>
                                    <p:animScale>
                                      <p:cBhvr>
                                        <p:cTn id="23" dur="166" decel="50000">
                                          <p:stCondLst>
                                            <p:cond delay="1668"/>
                                          </p:stCondLst>
                                        </p:cTn>
                                        <p:tgtEl>
                                          <p:spTgt spid="17410"/>
                                        </p:tgtEl>
                                      </p:cBhvr>
                                      <p:to x="100000" y="100000"/>
                                    </p:animScale>
                                    <p:animScale>
                                      <p:cBhvr>
                                        <p:cTn id="24" dur="26">
                                          <p:stCondLst>
                                            <p:cond delay="1808"/>
                                          </p:stCondLst>
                                        </p:cTn>
                                        <p:tgtEl>
                                          <p:spTgt spid="17410"/>
                                        </p:tgtEl>
                                      </p:cBhvr>
                                      <p:to x="100000" y="95000"/>
                                    </p:animScale>
                                    <p:animScale>
                                      <p:cBhvr>
                                        <p:cTn id="25" dur="166" decel="50000">
                                          <p:stCondLst>
                                            <p:cond delay="1834"/>
                                          </p:stCondLst>
                                        </p:cTn>
                                        <p:tgtEl>
                                          <p:spTgt spid="174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sers\User\Desktop\CHRISTMAS ENGLAND\РОЖДЕСТВО В АНГЛИИ.jpg"/>
          <p:cNvPicPr>
            <a:picLocks noChangeAspect="1" noChangeArrowheads="1"/>
          </p:cNvPicPr>
          <p:nvPr/>
        </p:nvPicPr>
        <p:blipFill>
          <a:blip r:embed="rId2"/>
          <a:srcRect/>
          <a:stretch>
            <a:fillRect/>
          </a:stretch>
        </p:blipFill>
        <p:spPr bwMode="auto">
          <a:xfrm>
            <a:off x="214282" y="3071810"/>
            <a:ext cx="4735005" cy="3071834"/>
          </a:xfrm>
          <a:prstGeom prst="rect">
            <a:avLst/>
          </a:prstGeom>
          <a:noFill/>
          <a:effectLst>
            <a:softEdge rad="635000"/>
          </a:effectLst>
        </p:spPr>
      </p:pic>
      <p:pic>
        <p:nvPicPr>
          <p:cNvPr id="4099" name="Picture 3" descr="C:\Users\User\Desktop\CHRISTMAS ENGLAND\300px-Nativity_tree2011.jpg"/>
          <p:cNvPicPr>
            <a:picLocks noChangeAspect="1" noChangeArrowheads="1"/>
          </p:cNvPicPr>
          <p:nvPr/>
        </p:nvPicPr>
        <p:blipFill>
          <a:blip r:embed="rId3"/>
          <a:srcRect/>
          <a:stretch>
            <a:fillRect/>
          </a:stretch>
        </p:blipFill>
        <p:spPr bwMode="auto">
          <a:xfrm>
            <a:off x="5519538" y="2143116"/>
            <a:ext cx="3624462" cy="242889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Заголовок 1"/>
          <p:cNvSpPr>
            <a:spLocks noGrp="1"/>
          </p:cNvSpPr>
          <p:nvPr>
            <p:ph type="title"/>
          </p:nvPr>
        </p:nvSpPr>
        <p:spPr>
          <a:xfrm>
            <a:off x="500034" y="428604"/>
            <a:ext cx="8229600" cy="1143000"/>
          </a:xfrm>
        </p:spPr>
        <p:txBody>
          <a:bodyPr>
            <a:normAutofit fontScale="90000"/>
          </a:bodyPr>
          <a:lstStyle/>
          <a:p>
            <a:pPr algn="ctr"/>
            <a:r>
              <a:rPr lang="en-US" sz="9800" dirty="0" smtClean="0">
                <a:solidFill>
                  <a:schemeClr val="accent3"/>
                </a:solidFill>
                <a:latin typeface="Harrington" pitchFamily="82" charset="0"/>
              </a:rPr>
              <a:t>Christmas</a:t>
            </a:r>
            <a:endParaRPr lang="ru-RU" sz="8800" dirty="0">
              <a:solidFill>
                <a:schemeClr val="accent3"/>
              </a:solidFill>
            </a:endParaRPr>
          </a:p>
        </p:txBody>
      </p:sp>
      <p:sp>
        <p:nvSpPr>
          <p:cNvPr id="5" name="Содержимое 4"/>
          <p:cNvSpPr>
            <a:spLocks noGrp="1"/>
          </p:cNvSpPr>
          <p:nvPr>
            <p:ph idx="1"/>
          </p:nvPr>
        </p:nvSpPr>
        <p:spPr>
          <a:xfrm>
            <a:off x="1000100" y="2143116"/>
            <a:ext cx="7729534" cy="3643338"/>
          </a:xfrm>
        </p:spPr>
        <p:txBody>
          <a:bodyPr>
            <a:normAutofit fontScale="92500" lnSpcReduction="10000"/>
          </a:bodyPr>
          <a:lstStyle/>
          <a:p>
            <a:pPr>
              <a:buFont typeface="Wingdings" pitchFamily="2" charset="2"/>
              <a:buChar char="q"/>
            </a:pPr>
            <a:r>
              <a:rPr lang="en-US" dirty="0" smtClean="0"/>
              <a:t> </a:t>
            </a:r>
            <a:r>
              <a:rPr lang="en-US" sz="3200" dirty="0" smtClean="0">
                <a:solidFill>
                  <a:schemeClr val="accent2">
                    <a:lumMod val="60000"/>
                    <a:lumOff val="40000"/>
                  </a:schemeClr>
                </a:solidFill>
                <a:latin typeface="Blackadder ITC" pitchFamily="82" charset="0"/>
              </a:rPr>
              <a:t>This is  the day of the celebration of </a:t>
            </a:r>
          </a:p>
          <a:p>
            <a:pPr>
              <a:buNone/>
            </a:pPr>
            <a:r>
              <a:rPr lang="en-US" sz="3200" dirty="0" smtClean="0">
                <a:solidFill>
                  <a:schemeClr val="accent2">
                    <a:lumMod val="60000"/>
                    <a:lumOff val="40000"/>
                  </a:schemeClr>
                </a:solidFill>
                <a:latin typeface="Blackadder ITC" pitchFamily="82" charset="0"/>
              </a:rPr>
              <a:t>the birth of Jesus</a:t>
            </a:r>
          </a:p>
          <a:p>
            <a:pPr>
              <a:buFont typeface="Wingdings" pitchFamily="2" charset="2"/>
              <a:buChar char="q"/>
            </a:pPr>
            <a:endParaRPr lang="en-US" sz="3200" dirty="0" smtClean="0">
              <a:solidFill>
                <a:schemeClr val="accent2">
                  <a:lumMod val="60000"/>
                  <a:lumOff val="40000"/>
                </a:schemeClr>
              </a:solidFill>
              <a:latin typeface="Blackadder ITC" pitchFamily="82" charset="0"/>
            </a:endParaRPr>
          </a:p>
          <a:p>
            <a:pPr>
              <a:buFont typeface="Wingdings" pitchFamily="2" charset="2"/>
              <a:buChar char="q"/>
            </a:pPr>
            <a:endParaRPr lang="en-US" sz="3200" dirty="0" smtClean="0">
              <a:solidFill>
                <a:schemeClr val="accent2">
                  <a:lumMod val="60000"/>
                  <a:lumOff val="40000"/>
                </a:schemeClr>
              </a:solidFill>
              <a:latin typeface="Blackadder ITC" pitchFamily="82" charset="0"/>
            </a:endParaRPr>
          </a:p>
          <a:p>
            <a:pPr>
              <a:buNone/>
            </a:pPr>
            <a:r>
              <a:rPr lang="en-US" sz="3200" dirty="0" smtClean="0">
                <a:solidFill>
                  <a:schemeClr val="accent2">
                    <a:lumMod val="60000"/>
                    <a:lumOff val="40000"/>
                  </a:schemeClr>
                </a:solidFill>
                <a:latin typeface="Brush Script MT" pitchFamily="66" charset="0"/>
              </a:rPr>
              <a:t>                                            </a:t>
            </a:r>
            <a:r>
              <a:rPr lang="en-US" sz="1900" dirty="0" smtClean="0">
                <a:solidFill>
                  <a:srgbClr val="FFFF00"/>
                </a:solidFill>
                <a:latin typeface="Brush Script MT" pitchFamily="66" charset="0"/>
              </a:rPr>
              <a:t>In Britain,        </a:t>
            </a:r>
          </a:p>
          <a:p>
            <a:pPr>
              <a:buNone/>
            </a:pPr>
            <a:r>
              <a:rPr lang="en-US" sz="1900" dirty="0" smtClean="0">
                <a:solidFill>
                  <a:srgbClr val="FFFF00"/>
                </a:solidFill>
                <a:latin typeface="Brush Script MT" pitchFamily="66" charset="0"/>
              </a:rPr>
              <a:t>                                                                          Christmas is</a:t>
            </a:r>
          </a:p>
          <a:p>
            <a:pPr>
              <a:buNone/>
            </a:pPr>
            <a:r>
              <a:rPr lang="en-US" sz="1900" dirty="0" smtClean="0">
                <a:solidFill>
                  <a:srgbClr val="FFFF00"/>
                </a:solidFill>
                <a:latin typeface="Brush Script MT" pitchFamily="66" charset="0"/>
              </a:rPr>
              <a:t>                                                                          celebrated on the </a:t>
            </a:r>
          </a:p>
          <a:p>
            <a:pPr>
              <a:buNone/>
            </a:pPr>
            <a:r>
              <a:rPr lang="en-US" sz="1900" dirty="0" smtClean="0">
                <a:solidFill>
                  <a:srgbClr val="FFFF00"/>
                </a:solidFill>
                <a:latin typeface="Brush Script MT" pitchFamily="66" charset="0"/>
              </a:rPr>
              <a:t>                                                                          25</a:t>
            </a:r>
            <a:r>
              <a:rPr lang="en-US" sz="1900" baseline="30000" dirty="0" smtClean="0">
                <a:solidFill>
                  <a:srgbClr val="FFFF00"/>
                </a:solidFill>
                <a:latin typeface="Brush Script MT" pitchFamily="66" charset="0"/>
              </a:rPr>
              <a:t>th</a:t>
            </a:r>
            <a:r>
              <a:rPr lang="en-US" sz="1900" dirty="0" smtClean="0">
                <a:solidFill>
                  <a:srgbClr val="FFFF00"/>
                </a:solidFill>
                <a:latin typeface="Brush Script MT" pitchFamily="66" charset="0"/>
              </a:rPr>
              <a:t> of December </a:t>
            </a:r>
            <a:endParaRPr lang="ru-RU" sz="1900" dirty="0">
              <a:solidFill>
                <a:srgbClr val="FFFF00"/>
              </a:solidFill>
            </a:endParaRPr>
          </a:p>
        </p:txBody>
      </p:sp>
      <p:pic>
        <p:nvPicPr>
          <p:cNvPr id="4098" name="Picture 2" descr="C:\Users\User\Desktop\CHRISTMAS ENGLAND\candle21.gif"/>
          <p:cNvPicPr>
            <a:picLocks noChangeAspect="1" noChangeArrowheads="1" noCrop="1"/>
          </p:cNvPicPr>
          <p:nvPr/>
        </p:nvPicPr>
        <p:blipFill>
          <a:blip r:embed="rId4"/>
          <a:srcRect/>
          <a:stretch>
            <a:fillRect/>
          </a:stretch>
        </p:blipFill>
        <p:spPr bwMode="auto">
          <a:xfrm>
            <a:off x="1000100" y="571480"/>
            <a:ext cx="890590" cy="1033721"/>
          </a:xfrm>
          <a:prstGeom prst="rect">
            <a:avLst/>
          </a:prstGeom>
          <a:noFill/>
        </p:spPr>
      </p:pic>
      <p:pic>
        <p:nvPicPr>
          <p:cNvPr id="10" name="Picture 2" descr="C:\Users\User\Desktop\CHRISTMAS ENGLAND\candle21.gif"/>
          <p:cNvPicPr>
            <a:picLocks noChangeAspect="1" noChangeArrowheads="1" noCrop="1"/>
          </p:cNvPicPr>
          <p:nvPr/>
        </p:nvPicPr>
        <p:blipFill>
          <a:blip r:embed="rId4"/>
          <a:srcRect/>
          <a:stretch>
            <a:fillRect/>
          </a:stretch>
        </p:blipFill>
        <p:spPr bwMode="auto">
          <a:xfrm>
            <a:off x="7072330" y="571480"/>
            <a:ext cx="890590" cy="10337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900" decel="100000" fill="hold"/>
                                        <p:tgtEl>
                                          <p:spTgt spid="40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8" presetID="50" presetClass="entr" presetSubtype="0" decel="10000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3"/>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childTnLst>
                          </p:cTn>
                        </p:par>
                        <p:par>
                          <p:cTn id="23" fill="hold">
                            <p:stCondLst>
                              <p:cond delay="2000"/>
                            </p:stCondLst>
                            <p:childTnLst>
                              <p:par>
                                <p:cTn id="24" presetID="43" presetClass="entr" presetSubtype="0" fill="hold" grpId="0" nodeType="after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
                                        <p:tgtEl>
                                          <p:spTgt spid="5">
                                            <p:txEl>
                                              <p:pRg st="0" end="0"/>
                                            </p:txEl>
                                          </p:spTgt>
                                        </p:tgtEl>
                                      </p:cBhvr>
                                    </p:animEffect>
                                    <p:anim calcmode="lin" valueType="num">
                                      <p:cBhvr>
                                        <p:cTn id="27" dur="2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8" dur="2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29" dur="300" decel="50000" fill="hold">
                                          <p:stCondLst>
                                            <p:cond delay="2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300" decel="50000" fill="hold">
                                          <p:stCondLst>
                                            <p:cond delay="2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1" fill="hold">
                            <p:stCondLst>
                              <p:cond delay="2500"/>
                            </p:stCondLst>
                            <p:childTnLst>
                              <p:par>
                                <p:cTn id="32" presetID="43" presetClass="entr" presetSubtype="0" fill="hold" grpId="0" nodeType="after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50"/>
                                        <p:tgtEl>
                                          <p:spTgt spid="5">
                                            <p:txEl>
                                              <p:pRg st="1" end="1"/>
                                            </p:txEl>
                                          </p:spTgt>
                                        </p:tgtEl>
                                      </p:cBhvr>
                                    </p:animEffect>
                                    <p:anim calcmode="lin" valueType="num">
                                      <p:cBhvr>
                                        <p:cTn id="35" dur="2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6" dur="200" fill="hold"/>
                                        <p:tgtEl>
                                          <p:spTgt spid="5">
                                            <p:txEl>
                                              <p:pRg st="1" end="1"/>
                                            </p:txEl>
                                          </p:spTgt>
                                        </p:tgtEl>
                                        <p:attrNameLst>
                                          <p:attrName>ppt_y</p:attrName>
                                        </p:attrNameLst>
                                      </p:cBhvr>
                                      <p:tavLst>
                                        <p:tav tm="0">
                                          <p:val>
                                            <p:strVal val="#ppt_y+0.31"/>
                                          </p:val>
                                        </p:tav>
                                        <p:tav tm="100000">
                                          <p:val>
                                            <p:strVal val="#ppt_y+0.31"/>
                                          </p:val>
                                        </p:tav>
                                      </p:tavLst>
                                    </p:anim>
                                    <p:anim calcmode="lin" valueType="num">
                                      <p:cBhvr>
                                        <p:cTn id="37" dur="300" decel="50000" fill="hold">
                                          <p:stCondLst>
                                            <p:cond delay="200"/>
                                          </p:stCondLst>
                                        </p:cTn>
                                        <p:tgtEl>
                                          <p:spTgt spid="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300" decel="50000" fill="hold">
                                          <p:stCondLst>
                                            <p:cond delay="200"/>
                                          </p:stCondLst>
                                        </p:cTn>
                                        <p:tgtEl>
                                          <p:spTgt spid="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9" fill="hold">
                            <p:stCondLst>
                              <p:cond delay="3000"/>
                            </p:stCondLst>
                            <p:childTnLst>
                              <p:par>
                                <p:cTn id="40" presetID="43" presetClass="entr" presetSubtype="0" fill="hold" grpId="0" nodeType="after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
                                        <p:tgtEl>
                                          <p:spTgt spid="5">
                                            <p:txEl>
                                              <p:pRg st="4" end="4"/>
                                            </p:txEl>
                                          </p:spTgt>
                                        </p:tgtEl>
                                      </p:cBhvr>
                                    </p:animEffect>
                                    <p:anim calcmode="lin" valueType="num">
                                      <p:cBhvr>
                                        <p:cTn id="43" dur="2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200" fill="hold"/>
                                        <p:tgtEl>
                                          <p:spTgt spid="5">
                                            <p:txEl>
                                              <p:pRg st="4" end="4"/>
                                            </p:txEl>
                                          </p:spTgt>
                                        </p:tgtEl>
                                        <p:attrNameLst>
                                          <p:attrName>ppt_y</p:attrName>
                                        </p:attrNameLst>
                                      </p:cBhvr>
                                      <p:tavLst>
                                        <p:tav tm="0">
                                          <p:val>
                                            <p:strVal val="#ppt_y+0.31"/>
                                          </p:val>
                                        </p:tav>
                                        <p:tav tm="100000">
                                          <p:val>
                                            <p:strVal val="#ppt_y+0.31"/>
                                          </p:val>
                                        </p:tav>
                                      </p:tavLst>
                                    </p:anim>
                                    <p:anim calcmode="lin" valueType="num">
                                      <p:cBhvr>
                                        <p:cTn id="45" dur="300" decel="50000" fill="hold">
                                          <p:stCondLst>
                                            <p:cond delay="200"/>
                                          </p:stCondLst>
                                        </p:cTn>
                                        <p:tgtEl>
                                          <p:spTgt spid="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300" decel="50000" fill="hold">
                                          <p:stCondLst>
                                            <p:cond delay="200"/>
                                          </p:stCondLst>
                                        </p:cTn>
                                        <p:tgtEl>
                                          <p:spTgt spid="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7" fill="hold">
                            <p:stCondLst>
                              <p:cond delay="3500"/>
                            </p:stCondLst>
                            <p:childTnLst>
                              <p:par>
                                <p:cTn id="48" presetID="43" presetClass="entr" presetSubtype="0" fill="hold" grpId="0" nodeType="after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Effect transition="in" filter="fade">
                                      <p:cBhvr>
                                        <p:cTn id="50" dur="50"/>
                                        <p:tgtEl>
                                          <p:spTgt spid="5">
                                            <p:txEl>
                                              <p:pRg st="5" end="5"/>
                                            </p:txEl>
                                          </p:spTgt>
                                        </p:tgtEl>
                                      </p:cBhvr>
                                    </p:animEffect>
                                    <p:anim calcmode="lin" valueType="num">
                                      <p:cBhvr>
                                        <p:cTn id="51" dur="2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2" dur="200" fill="hold"/>
                                        <p:tgtEl>
                                          <p:spTgt spid="5">
                                            <p:txEl>
                                              <p:pRg st="5" end="5"/>
                                            </p:txEl>
                                          </p:spTgt>
                                        </p:tgtEl>
                                        <p:attrNameLst>
                                          <p:attrName>ppt_y</p:attrName>
                                        </p:attrNameLst>
                                      </p:cBhvr>
                                      <p:tavLst>
                                        <p:tav tm="0">
                                          <p:val>
                                            <p:strVal val="#ppt_y+0.31"/>
                                          </p:val>
                                        </p:tav>
                                        <p:tav tm="100000">
                                          <p:val>
                                            <p:strVal val="#ppt_y+0.31"/>
                                          </p:val>
                                        </p:tav>
                                      </p:tavLst>
                                    </p:anim>
                                    <p:anim calcmode="lin" valueType="num">
                                      <p:cBhvr>
                                        <p:cTn id="53" dur="300" decel="50000" fill="hold">
                                          <p:stCondLst>
                                            <p:cond delay="200"/>
                                          </p:stCondLst>
                                        </p:cTn>
                                        <p:tgtEl>
                                          <p:spTgt spid="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300" decel="50000" fill="hold">
                                          <p:stCondLst>
                                            <p:cond delay="200"/>
                                          </p:stCondLst>
                                        </p:cTn>
                                        <p:tgtEl>
                                          <p:spTgt spid="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5" fill="hold">
                            <p:stCondLst>
                              <p:cond delay="4000"/>
                            </p:stCondLst>
                            <p:childTnLst>
                              <p:par>
                                <p:cTn id="56" presetID="43" presetClass="entr" presetSubtype="0" fill="hold" grpId="0" nodeType="afterEffect">
                                  <p:stCondLst>
                                    <p:cond delay="0"/>
                                  </p:stCondLst>
                                  <p:childTnLst>
                                    <p:set>
                                      <p:cBhvr>
                                        <p:cTn id="57" dur="1" fill="hold">
                                          <p:stCondLst>
                                            <p:cond delay="0"/>
                                          </p:stCondLst>
                                        </p:cTn>
                                        <p:tgtEl>
                                          <p:spTgt spid="5">
                                            <p:txEl>
                                              <p:pRg st="6" end="6"/>
                                            </p:txEl>
                                          </p:spTgt>
                                        </p:tgtEl>
                                        <p:attrNameLst>
                                          <p:attrName>style.visibility</p:attrName>
                                        </p:attrNameLst>
                                      </p:cBhvr>
                                      <p:to>
                                        <p:strVal val="visible"/>
                                      </p:to>
                                    </p:set>
                                    <p:animEffect transition="in" filter="fade">
                                      <p:cBhvr>
                                        <p:cTn id="58" dur="50"/>
                                        <p:tgtEl>
                                          <p:spTgt spid="5">
                                            <p:txEl>
                                              <p:pRg st="6" end="6"/>
                                            </p:txEl>
                                          </p:spTgt>
                                        </p:tgtEl>
                                      </p:cBhvr>
                                    </p:animEffect>
                                    <p:anim calcmode="lin" valueType="num">
                                      <p:cBhvr>
                                        <p:cTn id="59" dur="2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60" dur="200" fill="hold"/>
                                        <p:tgtEl>
                                          <p:spTgt spid="5">
                                            <p:txEl>
                                              <p:pRg st="6" end="6"/>
                                            </p:txEl>
                                          </p:spTgt>
                                        </p:tgtEl>
                                        <p:attrNameLst>
                                          <p:attrName>ppt_y</p:attrName>
                                        </p:attrNameLst>
                                      </p:cBhvr>
                                      <p:tavLst>
                                        <p:tav tm="0">
                                          <p:val>
                                            <p:strVal val="#ppt_y+0.31"/>
                                          </p:val>
                                        </p:tav>
                                        <p:tav tm="100000">
                                          <p:val>
                                            <p:strVal val="#ppt_y+0.31"/>
                                          </p:val>
                                        </p:tav>
                                      </p:tavLst>
                                    </p:anim>
                                    <p:anim calcmode="lin" valueType="num">
                                      <p:cBhvr>
                                        <p:cTn id="61" dur="300" decel="50000" fill="hold">
                                          <p:stCondLst>
                                            <p:cond delay="200"/>
                                          </p:stCondLst>
                                        </p:cTn>
                                        <p:tgtEl>
                                          <p:spTgt spid="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2" dur="300" decel="50000" fill="hold">
                                          <p:stCondLst>
                                            <p:cond delay="200"/>
                                          </p:stCondLst>
                                        </p:cTn>
                                        <p:tgtEl>
                                          <p:spTgt spid="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3" fill="hold">
                            <p:stCondLst>
                              <p:cond delay="4500"/>
                            </p:stCondLst>
                            <p:childTnLst>
                              <p:par>
                                <p:cTn id="64" presetID="43" presetClass="entr" presetSubtype="0" fill="hold" grpId="0" nodeType="afterEffect">
                                  <p:stCondLst>
                                    <p:cond delay="0"/>
                                  </p:stCondLst>
                                  <p:childTnLst>
                                    <p:set>
                                      <p:cBhvr>
                                        <p:cTn id="65" dur="1" fill="hold">
                                          <p:stCondLst>
                                            <p:cond delay="0"/>
                                          </p:stCondLst>
                                        </p:cTn>
                                        <p:tgtEl>
                                          <p:spTgt spid="5">
                                            <p:txEl>
                                              <p:pRg st="7" end="7"/>
                                            </p:txEl>
                                          </p:spTgt>
                                        </p:tgtEl>
                                        <p:attrNameLst>
                                          <p:attrName>style.visibility</p:attrName>
                                        </p:attrNameLst>
                                      </p:cBhvr>
                                      <p:to>
                                        <p:strVal val="visible"/>
                                      </p:to>
                                    </p:set>
                                    <p:animEffect transition="in" filter="fade">
                                      <p:cBhvr>
                                        <p:cTn id="66" dur="50"/>
                                        <p:tgtEl>
                                          <p:spTgt spid="5">
                                            <p:txEl>
                                              <p:pRg st="7" end="7"/>
                                            </p:txEl>
                                          </p:spTgt>
                                        </p:tgtEl>
                                      </p:cBhvr>
                                    </p:animEffect>
                                    <p:anim calcmode="lin" valueType="num">
                                      <p:cBhvr>
                                        <p:cTn id="67" dur="2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8" dur="200" fill="hold"/>
                                        <p:tgtEl>
                                          <p:spTgt spid="5">
                                            <p:txEl>
                                              <p:pRg st="7" end="7"/>
                                            </p:txEl>
                                          </p:spTgt>
                                        </p:tgtEl>
                                        <p:attrNameLst>
                                          <p:attrName>ppt_y</p:attrName>
                                        </p:attrNameLst>
                                      </p:cBhvr>
                                      <p:tavLst>
                                        <p:tav tm="0">
                                          <p:val>
                                            <p:strVal val="#ppt_y+0.31"/>
                                          </p:val>
                                        </p:tav>
                                        <p:tav tm="100000">
                                          <p:val>
                                            <p:strVal val="#ppt_y+0.31"/>
                                          </p:val>
                                        </p:tav>
                                      </p:tavLst>
                                    </p:anim>
                                    <p:anim calcmode="lin" valueType="num">
                                      <p:cBhvr>
                                        <p:cTn id="69" dur="300" decel="50000" fill="hold">
                                          <p:stCondLst>
                                            <p:cond delay="200"/>
                                          </p:stCondLst>
                                        </p:cTn>
                                        <p:tgtEl>
                                          <p:spTgt spid="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300" decel="50000" fill="hold">
                                          <p:stCondLst>
                                            <p:cond delay="200"/>
                                          </p:stCondLst>
                                        </p:cTn>
                                        <p:tgtEl>
                                          <p:spTgt spid="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1" presetID="30" presetClass="entr" presetSubtype="0" fill="hold" nodeType="withEffect">
                                  <p:stCondLst>
                                    <p:cond delay="0"/>
                                  </p:stCondLst>
                                  <p:childTnLst>
                                    <p:set>
                                      <p:cBhvr>
                                        <p:cTn id="72" dur="1" fill="hold">
                                          <p:stCondLst>
                                            <p:cond delay="0"/>
                                          </p:stCondLst>
                                        </p:cTn>
                                        <p:tgtEl>
                                          <p:spTgt spid="4099"/>
                                        </p:tgtEl>
                                        <p:attrNameLst>
                                          <p:attrName>style.visibility</p:attrName>
                                        </p:attrNameLst>
                                      </p:cBhvr>
                                      <p:to>
                                        <p:strVal val="visible"/>
                                      </p:to>
                                    </p:set>
                                    <p:animEffect transition="in" filter="fade">
                                      <p:cBhvr>
                                        <p:cTn id="73" dur="800" decel="100000"/>
                                        <p:tgtEl>
                                          <p:spTgt spid="4099"/>
                                        </p:tgtEl>
                                      </p:cBhvr>
                                    </p:animEffect>
                                    <p:anim calcmode="lin" valueType="num">
                                      <p:cBhvr>
                                        <p:cTn id="74" dur="800" decel="100000" fill="hold"/>
                                        <p:tgtEl>
                                          <p:spTgt spid="4099"/>
                                        </p:tgtEl>
                                        <p:attrNameLst>
                                          <p:attrName>style.rotation</p:attrName>
                                        </p:attrNameLst>
                                      </p:cBhvr>
                                      <p:tavLst>
                                        <p:tav tm="0">
                                          <p:val>
                                            <p:fltVal val="-90"/>
                                          </p:val>
                                        </p:tav>
                                        <p:tav tm="100000">
                                          <p:val>
                                            <p:fltVal val="0"/>
                                          </p:val>
                                        </p:tav>
                                      </p:tavLst>
                                    </p:anim>
                                    <p:anim calcmode="lin" valueType="num">
                                      <p:cBhvr>
                                        <p:cTn id="75" dur="800" decel="100000" fill="hold"/>
                                        <p:tgtEl>
                                          <p:spTgt spid="4099"/>
                                        </p:tgtEl>
                                        <p:attrNameLst>
                                          <p:attrName>ppt_x</p:attrName>
                                        </p:attrNameLst>
                                      </p:cBhvr>
                                      <p:tavLst>
                                        <p:tav tm="0">
                                          <p:val>
                                            <p:strVal val="#ppt_x+0.4"/>
                                          </p:val>
                                        </p:tav>
                                        <p:tav tm="100000">
                                          <p:val>
                                            <p:strVal val="#ppt_x-0.05"/>
                                          </p:val>
                                        </p:tav>
                                      </p:tavLst>
                                    </p:anim>
                                    <p:anim calcmode="lin" valueType="num">
                                      <p:cBhvr>
                                        <p:cTn id="76" dur="800" decel="100000" fill="hold"/>
                                        <p:tgtEl>
                                          <p:spTgt spid="4099"/>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4099"/>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4099"/>
                                        </p:tgtEl>
                                        <p:attrNameLst>
                                          <p:attrName>ppt_y</p:attrName>
                                        </p:attrNameLst>
                                      </p:cBhvr>
                                      <p:tavLst>
                                        <p:tav tm="0">
                                          <p:val>
                                            <p:strVal val="#ppt_y+0.1"/>
                                          </p:val>
                                        </p:tav>
                                        <p:tav tm="100000">
                                          <p:val>
                                            <p:strVal val="#ppt_y"/>
                                          </p:val>
                                        </p:tav>
                                      </p:tavLst>
                                    </p:anim>
                                  </p:childTnLst>
                                </p:cTn>
                              </p:par>
                              <p:par>
                                <p:cTn id="79" presetID="26" presetClass="entr" presetSubtype="0" fill="hold" nodeType="withEffect">
                                  <p:stCondLst>
                                    <p:cond delay="0"/>
                                  </p:stCondLst>
                                  <p:childTnLst>
                                    <p:set>
                                      <p:cBhvr>
                                        <p:cTn id="80" dur="1" fill="hold">
                                          <p:stCondLst>
                                            <p:cond delay="0"/>
                                          </p:stCondLst>
                                        </p:cTn>
                                        <p:tgtEl>
                                          <p:spTgt spid="4102"/>
                                        </p:tgtEl>
                                        <p:attrNameLst>
                                          <p:attrName>style.visibility</p:attrName>
                                        </p:attrNameLst>
                                      </p:cBhvr>
                                      <p:to>
                                        <p:strVal val="visible"/>
                                      </p:to>
                                    </p:set>
                                    <p:animEffect transition="in" filter="wipe(down)">
                                      <p:cBhvr>
                                        <p:cTn id="81" dur="580">
                                          <p:stCondLst>
                                            <p:cond delay="0"/>
                                          </p:stCondLst>
                                        </p:cTn>
                                        <p:tgtEl>
                                          <p:spTgt spid="4102"/>
                                        </p:tgtEl>
                                      </p:cBhvr>
                                    </p:animEffect>
                                    <p:anim calcmode="lin" valueType="num">
                                      <p:cBhvr>
                                        <p:cTn id="82" dur="1822" tmFilter="0,0; 0.14,0.36; 0.43,0.73; 0.71,0.91; 1.0,1.0">
                                          <p:stCondLst>
                                            <p:cond delay="0"/>
                                          </p:stCondLst>
                                        </p:cTn>
                                        <p:tgtEl>
                                          <p:spTgt spid="4102"/>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4102"/>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4102"/>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4102"/>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4102"/>
                                        </p:tgtEl>
                                        <p:attrNameLst>
                                          <p:attrName>ppt_y</p:attrName>
                                        </p:attrNameLst>
                                      </p:cBhvr>
                                      <p:tavLst>
                                        <p:tav tm="0" fmla="#ppt_y-sin(pi*$)/81">
                                          <p:val>
                                            <p:fltVal val="0"/>
                                          </p:val>
                                        </p:tav>
                                        <p:tav tm="100000">
                                          <p:val>
                                            <p:fltVal val="1"/>
                                          </p:val>
                                        </p:tav>
                                      </p:tavLst>
                                    </p:anim>
                                    <p:animScale>
                                      <p:cBhvr>
                                        <p:cTn id="87" dur="26">
                                          <p:stCondLst>
                                            <p:cond delay="650"/>
                                          </p:stCondLst>
                                        </p:cTn>
                                        <p:tgtEl>
                                          <p:spTgt spid="4102"/>
                                        </p:tgtEl>
                                      </p:cBhvr>
                                      <p:to x="100000" y="60000"/>
                                    </p:animScale>
                                    <p:animScale>
                                      <p:cBhvr>
                                        <p:cTn id="88" dur="166" decel="50000">
                                          <p:stCondLst>
                                            <p:cond delay="676"/>
                                          </p:stCondLst>
                                        </p:cTn>
                                        <p:tgtEl>
                                          <p:spTgt spid="4102"/>
                                        </p:tgtEl>
                                      </p:cBhvr>
                                      <p:to x="100000" y="100000"/>
                                    </p:animScale>
                                    <p:animScale>
                                      <p:cBhvr>
                                        <p:cTn id="89" dur="26">
                                          <p:stCondLst>
                                            <p:cond delay="1312"/>
                                          </p:stCondLst>
                                        </p:cTn>
                                        <p:tgtEl>
                                          <p:spTgt spid="4102"/>
                                        </p:tgtEl>
                                      </p:cBhvr>
                                      <p:to x="100000" y="80000"/>
                                    </p:animScale>
                                    <p:animScale>
                                      <p:cBhvr>
                                        <p:cTn id="90" dur="166" decel="50000">
                                          <p:stCondLst>
                                            <p:cond delay="1338"/>
                                          </p:stCondLst>
                                        </p:cTn>
                                        <p:tgtEl>
                                          <p:spTgt spid="4102"/>
                                        </p:tgtEl>
                                      </p:cBhvr>
                                      <p:to x="100000" y="100000"/>
                                    </p:animScale>
                                    <p:animScale>
                                      <p:cBhvr>
                                        <p:cTn id="91" dur="26">
                                          <p:stCondLst>
                                            <p:cond delay="1642"/>
                                          </p:stCondLst>
                                        </p:cTn>
                                        <p:tgtEl>
                                          <p:spTgt spid="4102"/>
                                        </p:tgtEl>
                                      </p:cBhvr>
                                      <p:to x="100000" y="90000"/>
                                    </p:animScale>
                                    <p:animScale>
                                      <p:cBhvr>
                                        <p:cTn id="92" dur="166" decel="50000">
                                          <p:stCondLst>
                                            <p:cond delay="1668"/>
                                          </p:stCondLst>
                                        </p:cTn>
                                        <p:tgtEl>
                                          <p:spTgt spid="4102"/>
                                        </p:tgtEl>
                                      </p:cBhvr>
                                      <p:to x="100000" y="100000"/>
                                    </p:animScale>
                                    <p:animScale>
                                      <p:cBhvr>
                                        <p:cTn id="93" dur="26">
                                          <p:stCondLst>
                                            <p:cond delay="1808"/>
                                          </p:stCondLst>
                                        </p:cTn>
                                        <p:tgtEl>
                                          <p:spTgt spid="4102"/>
                                        </p:tgtEl>
                                      </p:cBhvr>
                                      <p:to x="100000" y="95000"/>
                                    </p:animScale>
                                    <p:animScale>
                                      <p:cBhvr>
                                        <p:cTn id="94" dur="166" decel="50000">
                                          <p:stCondLst>
                                            <p:cond delay="1834"/>
                                          </p:stCondLst>
                                        </p:cTn>
                                        <p:tgtEl>
                                          <p:spTgt spid="410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Times New Roman"/>
                <a:ea typeface="Calibri"/>
                <a:cs typeface="Times New Roman"/>
              </a:rPr>
              <a:t>to lay wreaths </a:t>
            </a:r>
            <a:endParaRPr lang="ru-RU" b="1" dirty="0"/>
          </a:p>
        </p:txBody>
      </p:sp>
      <p:sp>
        <p:nvSpPr>
          <p:cNvPr id="3" name="Объект 2"/>
          <p:cNvSpPr>
            <a:spLocks noGrp="1"/>
          </p:cNvSpPr>
          <p:nvPr>
            <p:ph idx="1"/>
          </p:nvPr>
        </p:nvSpPr>
        <p:spPr/>
        <p:txBody>
          <a:bodyPr/>
          <a:lstStyle/>
          <a:p>
            <a:r>
              <a:rPr lang="en-US" dirty="0" smtClean="0">
                <a:latin typeface="Times New Roman"/>
                <a:ea typeface="Calibri"/>
                <a:cs typeface="Times New Roman"/>
              </a:rPr>
              <a:t> </a:t>
            </a:r>
            <a:r>
              <a:rPr lang="en-US" i="1" dirty="0">
                <a:latin typeface="Times New Roman"/>
                <a:ea typeface="Calibri"/>
                <a:cs typeface="Times New Roman"/>
              </a:rPr>
              <a:t>to put on a grave a circle of flowers or leaves to show that you are remembering the dead person</a:t>
            </a:r>
            <a:endParaRPr lang="ru-RU" sz="1400" i="1" dirty="0">
              <a:latin typeface="Calibri"/>
              <a:ea typeface="Calibri"/>
              <a:cs typeface="Times New Roman"/>
            </a:endParaRPr>
          </a:p>
          <a:p>
            <a:endParaRPr lang="ru-RU" dirty="0"/>
          </a:p>
        </p:txBody>
      </p:sp>
      <p:pic>
        <p:nvPicPr>
          <p:cNvPr id="1843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99992" y="3068960"/>
            <a:ext cx="3744416" cy="24962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01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434"/>
                                        </p:tgtEl>
                                        <p:attrNameLst>
                                          <p:attrName>style.visibility</p:attrName>
                                        </p:attrNameLst>
                                      </p:cBhvr>
                                      <p:to>
                                        <p:strVal val="visible"/>
                                      </p:to>
                                    </p:set>
                                    <p:animEffect transition="in" filter="barn(inVertical)">
                                      <p:cBhvr>
                                        <p:cTn id="14"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539552" y="764704"/>
            <a:ext cx="8458200" cy="914400"/>
          </a:xfrm>
        </p:spPr>
        <p:txBody>
          <a:bodyPr>
            <a:noAutofit/>
          </a:bodyPr>
          <a:lstStyle/>
          <a:p>
            <a:r>
              <a:rPr lang="en-US" sz="3600" b="1" dirty="0">
                <a:solidFill>
                  <a:schemeClr val="tx1">
                    <a:lumMod val="95000"/>
                  </a:schemeClr>
                </a:solidFill>
              </a:rPr>
              <a:t>Constituent parts of national celebrations</a:t>
            </a:r>
            <a:endParaRPr lang="ru-RU" sz="3600" b="1" dirty="0">
              <a:solidFill>
                <a:schemeClr val="tx1">
                  <a:lumMod val="95000"/>
                </a:schemeClr>
              </a:solidFill>
            </a:endParaRPr>
          </a:p>
        </p:txBody>
      </p:sp>
      <p:sp>
        <p:nvSpPr>
          <p:cNvPr id="2" name="Заголовок 1"/>
          <p:cNvSpPr>
            <a:spLocks noGrp="1"/>
          </p:cNvSpPr>
          <p:nvPr>
            <p:ph type="ctrTitle"/>
          </p:nvPr>
        </p:nvSpPr>
        <p:spPr>
          <a:xfrm>
            <a:off x="251520" y="3212976"/>
            <a:ext cx="8458200" cy="1222375"/>
          </a:xfrm>
        </p:spPr>
        <p:txBody>
          <a:bodyPr>
            <a:noAutofit/>
          </a:bodyPr>
          <a:lstStyle/>
          <a:p>
            <a:r>
              <a:rPr lang="en-US" sz="2000" b="1" cap="none" dirty="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New Year's Day falls on </a:t>
            </a:r>
            <a: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
            </a:r>
            <a:b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br>
            <a:r>
              <a:rPr lang="en-US"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January 1 </a:t>
            </a:r>
            <a:r>
              <a:rPr lang="en-US" sz="2000" b="1" cap="none" dirty="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and marks </a:t>
            </a:r>
            <a: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
            </a:r>
            <a:b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br>
            <a:r>
              <a:rPr lang="en-US"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the </a:t>
            </a:r>
            <a:r>
              <a:rPr lang="en-US" sz="2000" b="1" cap="none" dirty="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start </a:t>
            </a:r>
            <a: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
            </a:r>
            <a:b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br>
            <a:r>
              <a:rPr lang="en-US"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of </a:t>
            </a:r>
            <a:r>
              <a:rPr lang="en-US" sz="2000" b="1" cap="none" dirty="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a new </a:t>
            </a:r>
            <a:r>
              <a:rPr lang="en-US"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year</a:t>
            </a:r>
            <a: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
            </a:r>
            <a:b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br>
            <a:r>
              <a:rPr lang="en-US"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 </a:t>
            </a:r>
            <a:r>
              <a:rPr lang="en-US" sz="2000" b="1" cap="none" dirty="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according to </a:t>
            </a:r>
            <a: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
            </a:r>
            <a:b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br>
            <a:r>
              <a:rPr lang="en-US"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the </a:t>
            </a:r>
            <a:r>
              <a:rPr lang="en-US" sz="2000" b="1" cap="none" dirty="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Gregorian calendar. </a:t>
            </a:r>
            <a: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
            </a:r>
            <a:b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br>
            <a:r>
              <a:rPr lang="en-US"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It </a:t>
            </a:r>
            <a:r>
              <a:rPr lang="en-US" sz="2000" b="1" cap="none" dirty="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marks the end </a:t>
            </a:r>
            <a:r>
              <a:rPr lang="en-US"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of</a:t>
            </a:r>
            <a: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
            </a:r>
            <a:b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br>
            <a:r>
              <a:rPr lang="en-US"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 </a:t>
            </a:r>
            <a:r>
              <a:rPr lang="en-US" sz="2000" b="1" cap="none" dirty="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New Year's Eve </a:t>
            </a:r>
            <a:r>
              <a:rPr lang="en-US"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celebrations</a:t>
            </a:r>
            <a: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
            </a:r>
            <a:b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br>
            <a:r>
              <a:rPr lang="en-US"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 </a:t>
            </a:r>
            <a:r>
              <a:rPr lang="en-US" sz="2000" b="1" cap="none" dirty="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in the United States </a:t>
            </a:r>
            <a: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
            </a:r>
            <a:br>
              <a:rPr lang="ru-RU"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br>
            <a:r>
              <a:rPr lang="en-US"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and </a:t>
            </a:r>
            <a:r>
              <a:rPr lang="en-US" sz="2000" b="1" cap="none" dirty="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gives many Americans a </a:t>
            </a:r>
            <a:r>
              <a:rPr lang="en-US"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
            </a:r>
            <a:br>
              <a:rPr lang="en-US"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br>
            <a:r>
              <a:rPr lang="en-US" sz="2000" b="1" cap="none" dirty="0" smtClean="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chance </a:t>
            </a:r>
            <a:r>
              <a:rPr lang="en-US" sz="2000" b="1" cap="none" dirty="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t>to remember the previous year.</a:t>
            </a:r>
            <a:br>
              <a:rPr lang="en-US" sz="2000" b="1" cap="none" dirty="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rPr>
            </a:br>
            <a:endParaRPr lang="ru-RU" sz="2000" b="1" cap="none" dirty="0">
              <a:ln w="12700">
                <a:solidFill>
                  <a:schemeClr val="bg1"/>
                </a:solidFill>
                <a:prstDash val="solid"/>
              </a:ln>
              <a:solidFill>
                <a:schemeClr val="tx1">
                  <a:lumMod val="95000"/>
                </a:schemeClr>
              </a:solidFill>
              <a:effectLst>
                <a:outerShdw blurRad="41275" dist="20320" dir="1800000" algn="tl" rotWithShape="0">
                  <a:srgbClr val="000000">
                    <a:alpha val="40000"/>
                  </a:srgbClr>
                </a:outerShdw>
              </a:effectLst>
            </a:endParaRPr>
          </a:p>
        </p:txBody>
      </p:sp>
      <p:pic>
        <p:nvPicPr>
          <p:cNvPr id="6" name="Рисунок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23928" y="1135539"/>
            <a:ext cx="3998047" cy="3098487"/>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3284984"/>
            <a:ext cx="3960440" cy="2970330"/>
          </a:xfrm>
          <a:prstGeom prst="rect">
            <a:avLst/>
          </a:prstGeom>
        </p:spPr>
      </p:pic>
      <p:sp>
        <p:nvSpPr>
          <p:cNvPr id="8" name="TextBox 7"/>
          <p:cNvSpPr txBox="1"/>
          <p:nvPr/>
        </p:nvSpPr>
        <p:spPr>
          <a:xfrm>
            <a:off x="107504" y="2018840"/>
            <a:ext cx="4155433" cy="10156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sz="6000" b="1" dirty="0" smtClean="0">
                <a:ln w="12700">
                  <a:solidFill>
                    <a:prstClr val="black"/>
                  </a:solidFill>
                  <a:prstDash val="solid"/>
                </a:ln>
                <a:solidFill>
                  <a:srgbClr val="AD0101">
                    <a:lumMod val="60000"/>
                    <a:lumOff val="40000"/>
                  </a:srgbClr>
                </a:solidFill>
                <a:effectLst>
                  <a:outerShdw blurRad="41275" dist="20320" dir="1800000" algn="tl" rotWithShape="0">
                    <a:srgbClr val="000000">
                      <a:alpha val="40000"/>
                    </a:srgbClr>
                  </a:outerShdw>
                </a:effectLst>
                <a:latin typeface="Broadway" pitchFamily="82" charset="0"/>
              </a:rPr>
              <a:t>New Year </a:t>
            </a:r>
            <a:endParaRPr lang="ru-RU" sz="6000" b="1" dirty="0">
              <a:ln w="12700">
                <a:solidFill>
                  <a:prstClr val="black"/>
                </a:solidFill>
                <a:prstDash val="solid"/>
              </a:ln>
              <a:solidFill>
                <a:srgbClr val="AD0101">
                  <a:lumMod val="60000"/>
                  <a:lumOff val="40000"/>
                </a:srgbClr>
              </a:solidFill>
              <a:effectLst>
                <a:outerShdw blurRad="41275" dist="20320" dir="1800000" algn="tl" rotWithShape="0">
                  <a:srgbClr val="000000">
                    <a:alpha val="40000"/>
                  </a:srgbClr>
                </a:outerShdw>
              </a:effectLst>
              <a:latin typeface="Arial Black"/>
            </a:endParaRPr>
          </a:p>
        </p:txBody>
      </p:sp>
    </p:spTree>
    <p:extLst>
      <p:ext uri="{BB962C8B-B14F-4D97-AF65-F5344CB8AC3E}">
        <p14:creationId xmlns:p14="http://schemas.microsoft.com/office/powerpoint/2010/main" val="388502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26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20688"/>
            <a:ext cx="8686800" cy="838200"/>
          </a:xfrm>
        </p:spPr>
        <p:txBody>
          <a:bodyPr>
            <a:noAutofit/>
          </a:bodyPr>
          <a:lstStyle/>
          <a:p>
            <a:r>
              <a:rPr lang="en-US" b="1" cap="none" dirty="0">
                <a:ln w="12700">
                  <a:solidFill>
                    <a:schemeClr val="bg1"/>
                  </a:solidFill>
                  <a:prstDash val="solid"/>
                </a:ln>
                <a:solidFill>
                  <a:srgbClr val="FFFF00"/>
                </a:solidFill>
                <a:effectLst>
                  <a:outerShdw blurRad="50800" dist="38100" dir="5400000" algn="t" rotWithShape="0">
                    <a:prstClr val="black">
                      <a:alpha val="40000"/>
                    </a:prstClr>
                  </a:outerShdw>
                </a:effectLst>
              </a:rPr>
              <a:t>H</a:t>
            </a:r>
            <a:r>
              <a:rPr lang="en-US" b="1" cap="none" dirty="0" smtClean="0">
                <a:ln w="12700">
                  <a:solidFill>
                    <a:schemeClr val="bg1"/>
                  </a:solidFill>
                  <a:prstDash val="solid"/>
                </a:ln>
                <a:solidFill>
                  <a:srgbClr val="FFFF00"/>
                </a:solidFill>
                <a:effectLst>
                  <a:outerShdw blurRad="50800" dist="38100" dir="5400000" algn="t" rotWithShape="0">
                    <a:prstClr val="black">
                      <a:alpha val="40000"/>
                    </a:prstClr>
                  </a:outerShdw>
                </a:effectLst>
              </a:rPr>
              <a:t>ere some traditions of Celebrating New Year</a:t>
            </a:r>
            <a:endParaRPr lang="ru-RU" b="1" cap="none" dirty="0">
              <a:ln w="12700">
                <a:solidFill>
                  <a:schemeClr val="bg1"/>
                </a:solidFill>
                <a:prstDash val="solid"/>
              </a:ln>
              <a:solidFill>
                <a:srgbClr val="FFFF00"/>
              </a:solidFill>
              <a:effectLst>
                <a:outerShdw blurRad="50800" dist="38100" dir="5400000" algn="t" rotWithShape="0">
                  <a:prstClr val="black">
                    <a:alpha val="40000"/>
                  </a:prstClr>
                </a:outerShdw>
              </a:effectLst>
            </a:endParaRPr>
          </a:p>
        </p:txBody>
      </p:sp>
      <p:sp>
        <p:nvSpPr>
          <p:cNvPr id="3" name="Объект 2"/>
          <p:cNvSpPr>
            <a:spLocks noGrp="1"/>
          </p:cNvSpPr>
          <p:nvPr>
            <p:ph idx="1"/>
          </p:nvPr>
        </p:nvSpPr>
        <p:spPr>
          <a:xfrm>
            <a:off x="0" y="1052736"/>
            <a:ext cx="8676456" cy="3312369"/>
          </a:xfrm>
        </p:spPr>
        <p:txBody>
          <a:bodyPr/>
          <a:lstStyle/>
          <a:p>
            <a:endParaRPr lang="en-US" dirty="0" smtClean="0">
              <a:latin typeface="Times New Roman"/>
              <a:ea typeface="Calibri"/>
            </a:endParaRPr>
          </a:p>
          <a:p>
            <a:endParaRPr lang="en-US" dirty="0" smtClean="0">
              <a:latin typeface="Times New Roman"/>
              <a:ea typeface="Calibri"/>
            </a:endParaRPr>
          </a:p>
          <a:p>
            <a:r>
              <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New </a:t>
            </a:r>
            <a:r>
              <a:rPr lang="en-US" b="1" dirty="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Year tree decorations (BE</a:t>
            </a:r>
            <a:r>
              <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a:t>
            </a:r>
          </a:p>
          <a:p>
            <a:r>
              <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 </a:t>
            </a:r>
            <a:r>
              <a:rPr lang="en-US" b="1" dirty="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trimmings (AE</a:t>
            </a:r>
            <a:r>
              <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a:t>
            </a:r>
          </a:p>
          <a:p>
            <a:r>
              <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 </a:t>
            </a:r>
            <a:r>
              <a:rPr lang="en-US" b="1" dirty="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small lights</a:t>
            </a:r>
            <a:endParaRPr lang="ru-RU" b="1" dirty="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ndParaRPr>
          </a:p>
        </p:txBody>
      </p:sp>
      <p:pic>
        <p:nvPicPr>
          <p:cNvPr id="5" name="Рисунок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660232" y="116632"/>
            <a:ext cx="2237234" cy="2237234"/>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3808" y="3919453"/>
            <a:ext cx="3696076" cy="2767062"/>
          </a:xfrm>
          <a:prstGeom prst="rect">
            <a:avLst/>
          </a:prstGeom>
        </p:spPr>
      </p:pic>
      <p:pic>
        <p:nvPicPr>
          <p:cNvPr id="9" name="Рисунок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171011" y="2924944"/>
            <a:ext cx="2859782" cy="3813043"/>
          </a:xfrm>
          <a:prstGeom prst="rect">
            <a:avLst/>
          </a:prstGeom>
        </p:spPr>
      </p:pic>
      <p:pic>
        <p:nvPicPr>
          <p:cNvPr id="11" name="Рисунок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576" y="4870293"/>
            <a:ext cx="2428875" cy="188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069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5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cap="none" dirty="0" smtClean="0">
                <a:ln w="12700">
                  <a:solidFill>
                    <a:prstClr val="black"/>
                  </a:solidFill>
                  <a:prstDash val="solid"/>
                </a:ln>
                <a:solidFill>
                  <a:srgbClr val="FFFF00"/>
                </a:solidFill>
                <a:effectLst>
                  <a:outerShdw blurRad="50800" dist="38100" dir="5400000" algn="t" rotWithShape="0">
                    <a:prstClr val="black">
                      <a:alpha val="40000"/>
                    </a:prstClr>
                  </a:outerShdw>
                </a:effectLst>
              </a:rPr>
              <a:t>Traditions </a:t>
            </a:r>
            <a:r>
              <a:rPr lang="en-US" b="1" cap="none" dirty="0">
                <a:ln w="12700">
                  <a:solidFill>
                    <a:prstClr val="black"/>
                  </a:solidFill>
                  <a:prstDash val="solid"/>
                </a:ln>
                <a:solidFill>
                  <a:srgbClr val="FFFF00"/>
                </a:solidFill>
                <a:effectLst>
                  <a:outerShdw blurRad="50800" dist="38100" dir="5400000" algn="t" rotWithShape="0">
                    <a:prstClr val="black">
                      <a:alpha val="40000"/>
                    </a:prstClr>
                  </a:outerShdw>
                </a:effectLst>
              </a:rPr>
              <a:t>of Celebrating New Year</a:t>
            </a:r>
            <a:endParaRPr lang="ru-RU" b="1" dirty="0"/>
          </a:p>
        </p:txBody>
      </p:sp>
      <p:sp>
        <p:nvSpPr>
          <p:cNvPr id="3" name="Объект 2"/>
          <p:cNvSpPr>
            <a:spLocks noGrp="1"/>
          </p:cNvSpPr>
          <p:nvPr>
            <p:ph idx="1"/>
          </p:nvPr>
        </p:nvSpPr>
        <p:spPr/>
        <p:txBody>
          <a:bodyPr>
            <a:normAutofit/>
          </a:bodyPr>
          <a:lstStyle/>
          <a:p>
            <a:r>
              <a:rPr lang="en-US" dirty="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rPr>
              <a:t>fairy-lights</a:t>
            </a:r>
            <a:r>
              <a:rPr lang="en-US"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rPr>
              <a:t>;</a:t>
            </a:r>
          </a:p>
          <a:p>
            <a:r>
              <a:rPr lang="en-US"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rPr>
              <a:t> </a:t>
            </a:r>
            <a:r>
              <a:rPr lang="en-US" dirty="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rPr>
              <a:t>baubles</a:t>
            </a:r>
            <a:r>
              <a:rPr lang="en-US"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rPr>
              <a:t>;</a:t>
            </a:r>
          </a:p>
          <a:p>
            <a:r>
              <a:rPr lang="en-US"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rPr>
              <a:t> </a:t>
            </a:r>
            <a:r>
              <a:rPr lang="en-US" dirty="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rPr>
              <a:t>glitter</a:t>
            </a:r>
            <a:r>
              <a:rPr lang="en-US"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rPr>
              <a:t>;</a:t>
            </a:r>
          </a:p>
          <a:p>
            <a:r>
              <a:rPr lang="en-US"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rPr>
              <a:t> </a:t>
            </a:r>
            <a:r>
              <a:rPr lang="en-US" dirty="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rPr>
              <a:t>evergreen</a:t>
            </a:r>
            <a:r>
              <a:rPr lang="en-US" sz="2800" dirty="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rPr>
              <a:t>; </a:t>
            </a:r>
            <a:endParaRPr lang="en-US" sz="2800"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endParaRPr>
          </a:p>
          <a:p>
            <a:r>
              <a:rPr lang="en-US"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rPr>
              <a:t>wreaths </a:t>
            </a:r>
            <a:r>
              <a:rPr lang="en-US" dirty="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rPr>
              <a:t>of evergreen</a:t>
            </a:r>
            <a:r>
              <a:rPr lang="en-US"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rPr>
              <a:t>;</a:t>
            </a:r>
          </a:p>
          <a:p>
            <a:r>
              <a:rPr lang="en-US" sz="2800"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rPr>
              <a:t> </a:t>
            </a:r>
            <a:r>
              <a:rPr lang="en-US" sz="3600" dirty="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a typeface="Calibri"/>
              </a:rPr>
              <a:t>garlands</a:t>
            </a:r>
            <a:endParaRPr lang="ru-RU" sz="3600" dirty="0">
              <a:ln w="18415" cmpd="sng">
                <a:solidFill>
                  <a:schemeClr val="bg1"/>
                </a:solidFill>
                <a:prstDash val="solid"/>
              </a:ln>
              <a:solidFill>
                <a:srgbClr val="FFFFFF"/>
              </a:solidFill>
              <a:effectLst>
                <a:outerShdw blurRad="63500" dir="3600000" algn="tl" rotWithShape="0">
                  <a:srgbClr val="000000">
                    <a:alpha val="70000"/>
                  </a:srgbClr>
                </a:outerShdw>
              </a:effectLst>
              <a:latin typeface="+mj-lt"/>
            </a:endParaRPr>
          </a:p>
        </p:txBody>
      </p:sp>
      <p:pic>
        <p:nvPicPr>
          <p:cNvPr id="6" name="Рисунок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66652" y="4400958"/>
            <a:ext cx="2457042" cy="2457042"/>
          </a:xfrm>
          <a:prstGeom prst="rect">
            <a:avLst/>
          </a:prstGeom>
          <a:ln>
            <a:noFill/>
          </a:ln>
          <a:effectLst>
            <a:softEdge rad="112500"/>
          </a:effectLst>
        </p:spPr>
      </p:pic>
      <p:pic>
        <p:nvPicPr>
          <p:cNvPr id="5" name="Рисунок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7504" y="5157192"/>
            <a:ext cx="2959148" cy="1526477"/>
          </a:xfrm>
          <a:prstGeom prst="rect">
            <a:avLst/>
          </a:prstGeom>
          <a:ln>
            <a:noFill/>
          </a:ln>
          <a:effectLst>
            <a:softEdge rad="112500"/>
          </a:effectLst>
        </p:spPr>
      </p:pic>
      <p:pic>
        <p:nvPicPr>
          <p:cNvPr id="8" name="Рисунок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445751" y="4391565"/>
            <a:ext cx="3584935" cy="2466435"/>
          </a:xfrm>
          <a:prstGeom prst="rect">
            <a:avLst/>
          </a:prstGeom>
          <a:ln>
            <a:noFill/>
          </a:ln>
          <a:effectLst>
            <a:softEdge rad="112500"/>
          </a:effectLst>
        </p:spPr>
      </p:pic>
      <p:pic>
        <p:nvPicPr>
          <p:cNvPr id="2051" name="Picture 3" descr="C:\Documents and Settings\User\Рабочий стол\Новая папка\il_570xN.292628697.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275856" y="1484784"/>
            <a:ext cx="3312368" cy="24842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364404" y="1628800"/>
            <a:ext cx="2754242" cy="2712746"/>
          </a:xfrm>
          <a:prstGeom prst="rect">
            <a:avLst/>
          </a:prstGeom>
          <a:ln>
            <a:noFill/>
          </a:ln>
          <a:effectLst>
            <a:softEdge rad="112500"/>
          </a:effectLst>
        </p:spPr>
      </p:pic>
    </p:spTree>
    <p:extLst>
      <p:ext uri="{BB962C8B-B14F-4D97-AF65-F5344CB8AC3E}">
        <p14:creationId xmlns:p14="http://schemas.microsoft.com/office/powerpoint/2010/main" val="401915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51"/>
                                        </p:tgtEl>
                                        <p:attrNameLst>
                                          <p:attrName>style.visibility</p:attrName>
                                        </p:attrNameLst>
                                      </p:cBhvr>
                                      <p:to>
                                        <p:strVal val="visible"/>
                                      </p:to>
                                    </p:set>
                                    <p:anim calcmode="lin" valueType="num">
                                      <p:cBhvr additive="base">
                                        <p:cTn id="49" dur="500" fill="hold"/>
                                        <p:tgtEl>
                                          <p:spTgt spid="2051"/>
                                        </p:tgtEl>
                                        <p:attrNameLst>
                                          <p:attrName>ppt_x</p:attrName>
                                        </p:attrNameLst>
                                      </p:cBhvr>
                                      <p:tavLst>
                                        <p:tav tm="0">
                                          <p:val>
                                            <p:strVal val="#ppt_x"/>
                                          </p:val>
                                        </p:tav>
                                        <p:tav tm="100000">
                                          <p:val>
                                            <p:strVal val="#ppt_x"/>
                                          </p:val>
                                        </p:tav>
                                      </p:tavLst>
                                    </p:anim>
                                    <p:anim calcmode="lin" valueType="num">
                                      <p:cBhvr additive="base">
                                        <p:cTn id="50"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6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200" b="1" cap="none" dirty="0">
                <a:ln w="12700">
                  <a:solidFill>
                    <a:prstClr val="black"/>
                  </a:solidFill>
                  <a:prstDash val="solid"/>
                </a:ln>
                <a:solidFill>
                  <a:srgbClr val="FFFF00"/>
                </a:solidFill>
                <a:effectLst>
                  <a:outerShdw blurRad="50800" dist="38100" dir="5400000" algn="t" rotWithShape="0">
                    <a:prstClr val="black">
                      <a:alpha val="40000"/>
                    </a:prstClr>
                  </a:outerShdw>
                </a:effectLst>
              </a:rPr>
              <a:t>Traditions of Celebrating New Year</a:t>
            </a:r>
            <a:endParaRPr lang="ru-RU" dirty="0"/>
          </a:p>
        </p:txBody>
      </p:sp>
      <p:sp>
        <p:nvSpPr>
          <p:cNvPr id="3" name="Объект 2"/>
          <p:cNvSpPr>
            <a:spLocks noGrp="1"/>
          </p:cNvSpPr>
          <p:nvPr>
            <p:ph idx="1"/>
          </p:nvPr>
        </p:nvSpPr>
        <p:spPr/>
        <p:txBody>
          <a:bodyPr/>
          <a:lstStyle/>
          <a:p>
            <a:r>
              <a:rPr lang="en-US" b="1" dirty="0">
                <a:ln w="12700">
                  <a:solidFill>
                    <a:schemeClr val="bg1"/>
                  </a:solidFill>
                  <a:prstDash val="solid"/>
                </a:ln>
                <a:solidFill>
                  <a:schemeClr val="tx1"/>
                </a:solidFill>
                <a:effectLst>
                  <a:outerShdw blurRad="41275" dist="20320" dir="1800000" algn="tl" rotWithShape="0">
                    <a:srgbClr val="000000">
                      <a:alpha val="40000"/>
                    </a:srgbClr>
                  </a:outerShdw>
                </a:effectLst>
              </a:rPr>
              <a:t>holly; </a:t>
            </a:r>
            <a:endPar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endParaRPr>
          </a:p>
          <a:p>
            <a:r>
              <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rPr>
              <a:t>mistletoe</a:t>
            </a:r>
            <a:r>
              <a:rPr lang="en-US" b="1" dirty="0">
                <a:ln w="12700">
                  <a:solidFill>
                    <a:schemeClr val="bg1"/>
                  </a:solidFill>
                  <a:prstDash val="solid"/>
                </a:ln>
                <a:solidFill>
                  <a:schemeClr val="tx1"/>
                </a:solidFill>
                <a:effectLst>
                  <a:outerShdw blurRad="41275" dist="20320" dir="1800000" algn="tl" rotWithShape="0">
                    <a:srgbClr val="000000">
                      <a:alpha val="40000"/>
                    </a:srgbClr>
                  </a:outerShdw>
                </a:effectLst>
              </a:rPr>
              <a:t>; </a:t>
            </a:r>
            <a:endPar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endParaRPr>
          </a:p>
          <a:p>
            <a:r>
              <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rPr>
              <a:t>fir-cones</a:t>
            </a:r>
            <a:r>
              <a:rPr lang="en-US" b="1" dirty="0">
                <a:ln w="12700">
                  <a:solidFill>
                    <a:schemeClr val="bg1"/>
                  </a:solidFill>
                  <a:prstDash val="solid"/>
                </a:ln>
                <a:solidFill>
                  <a:schemeClr val="tx1"/>
                </a:solidFill>
                <a:effectLst>
                  <a:outerShdw blurRad="41275" dist="20320" dir="1800000" algn="tl" rotWithShape="0">
                    <a:srgbClr val="000000">
                      <a:alpha val="40000"/>
                    </a:srgbClr>
                  </a:outerShdw>
                </a:effectLst>
              </a:rPr>
              <a:t>; </a:t>
            </a:r>
            <a:endPar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endParaRPr>
          </a:p>
          <a:p>
            <a:r>
              <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rPr>
              <a:t>bonfires;</a:t>
            </a:r>
          </a:p>
          <a:p>
            <a:r>
              <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rPr>
              <a:t> </a:t>
            </a:r>
            <a:r>
              <a:rPr lang="en-US" b="1" dirty="0">
                <a:ln w="12700">
                  <a:solidFill>
                    <a:schemeClr val="bg1"/>
                  </a:solidFill>
                  <a:prstDash val="solid"/>
                </a:ln>
                <a:solidFill>
                  <a:schemeClr val="tx1"/>
                </a:solidFill>
                <a:effectLst>
                  <a:outerShdw blurRad="41275" dist="20320" dir="1800000" algn="tl" rotWithShape="0">
                    <a:srgbClr val="000000">
                      <a:alpha val="40000"/>
                    </a:srgbClr>
                  </a:outerShdw>
                </a:effectLst>
              </a:rPr>
              <a:t>fireworks</a:t>
            </a:r>
            <a:r>
              <a:rPr lang="en-US" dirty="0"/>
              <a:t>;</a:t>
            </a:r>
            <a:endParaRPr lang="ru-RU" dirty="0"/>
          </a:p>
        </p:txBody>
      </p:sp>
      <p:pic>
        <p:nvPicPr>
          <p:cNvPr id="3074" name="Picture 2" descr="C:\Documents and Settings\User\Рабочий стол\Новая папка\christmas-holly.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15175" y="1124744"/>
            <a:ext cx="2571550" cy="223224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Documents and Settings\User\Рабочий стол\Новая папка\1017749big.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397524" y="1284055"/>
            <a:ext cx="1568162" cy="10334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Documents and Settings\User\Рабочий стол\Новая папка\bonfire_firework_newweb.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373241" y="4077072"/>
            <a:ext cx="2713484" cy="271348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Documents and Settings\User\Рабочий стол\Новая папка\zx500y290_1736767.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07504" y="4325036"/>
            <a:ext cx="4296551" cy="2492896"/>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791993" y="2420888"/>
            <a:ext cx="3581248" cy="2376264"/>
          </a:xfrm>
          <a:prstGeom prst="rect">
            <a:avLst/>
          </a:prstGeom>
        </p:spPr>
      </p:pic>
      <p:pic>
        <p:nvPicPr>
          <p:cNvPr id="3080" name="Picture 8" descr="C:\Documents and Settings\User\Рабочий стол\Новая папка\lewes-bonfire-2.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271434" y="4824528"/>
            <a:ext cx="3504619" cy="1993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76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07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500"/>
                                        <p:tgtEl>
                                          <p:spTgt spid="307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78"/>
                                        </p:tgtEl>
                                        <p:attrNameLst>
                                          <p:attrName>style.visibility</p:attrName>
                                        </p:attrNameLst>
                                      </p:cBhvr>
                                      <p:to>
                                        <p:strVal val="visible"/>
                                      </p:to>
                                    </p:set>
                                    <p:animEffect transition="in" filter="barn(inVertical)">
                                      <p:cBhvr>
                                        <p:cTn id="40" dur="500"/>
                                        <p:tgtEl>
                                          <p:spTgt spid="3078"/>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3079"/>
                                        </p:tgtEl>
                                        <p:attrNameLst>
                                          <p:attrName>style.visibility</p:attrName>
                                        </p:attrNameLst>
                                      </p:cBhvr>
                                      <p:to>
                                        <p:strVal val="visible"/>
                                      </p:to>
                                    </p:set>
                                    <p:anim calcmode="lin" valueType="num">
                                      <p:cBhvr>
                                        <p:cTn id="45" dur="1000" fill="hold"/>
                                        <p:tgtEl>
                                          <p:spTgt spid="3079"/>
                                        </p:tgtEl>
                                        <p:attrNameLst>
                                          <p:attrName>ppt_w</p:attrName>
                                        </p:attrNameLst>
                                      </p:cBhvr>
                                      <p:tavLst>
                                        <p:tav tm="0">
                                          <p:val>
                                            <p:fltVal val="0"/>
                                          </p:val>
                                        </p:tav>
                                        <p:tav tm="100000">
                                          <p:val>
                                            <p:strVal val="#ppt_w"/>
                                          </p:val>
                                        </p:tav>
                                      </p:tavLst>
                                    </p:anim>
                                    <p:anim calcmode="lin" valueType="num">
                                      <p:cBhvr>
                                        <p:cTn id="46" dur="1000" fill="hold"/>
                                        <p:tgtEl>
                                          <p:spTgt spid="3079"/>
                                        </p:tgtEl>
                                        <p:attrNameLst>
                                          <p:attrName>ppt_h</p:attrName>
                                        </p:attrNameLst>
                                      </p:cBhvr>
                                      <p:tavLst>
                                        <p:tav tm="0">
                                          <p:val>
                                            <p:fltVal val="0"/>
                                          </p:val>
                                        </p:tav>
                                        <p:tav tm="100000">
                                          <p:val>
                                            <p:strVal val="#ppt_h"/>
                                          </p:val>
                                        </p:tav>
                                      </p:tavLst>
                                    </p:anim>
                                    <p:anim calcmode="lin" valueType="num">
                                      <p:cBhvr>
                                        <p:cTn id="47" dur="1000" fill="hold"/>
                                        <p:tgtEl>
                                          <p:spTgt spid="3079"/>
                                        </p:tgtEl>
                                        <p:attrNameLst>
                                          <p:attrName>style.rotation</p:attrName>
                                        </p:attrNameLst>
                                      </p:cBhvr>
                                      <p:tavLst>
                                        <p:tav tm="0">
                                          <p:val>
                                            <p:fltVal val="90"/>
                                          </p:val>
                                        </p:tav>
                                        <p:tav tm="100000">
                                          <p:val>
                                            <p:fltVal val="0"/>
                                          </p:val>
                                        </p:tav>
                                      </p:tavLst>
                                    </p:anim>
                                    <p:animEffect transition="in" filter="fade">
                                      <p:cBhvr>
                                        <p:cTn id="48" dur="1000"/>
                                        <p:tgtEl>
                                          <p:spTgt spid="307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080"/>
                                        </p:tgtEl>
                                        <p:attrNameLst>
                                          <p:attrName>style.visibility</p:attrName>
                                        </p:attrNameLst>
                                      </p:cBhvr>
                                      <p:to>
                                        <p:strVal val="visible"/>
                                      </p:to>
                                    </p:set>
                                    <p:animEffect transition="in" filter="fade">
                                      <p:cBhvr>
                                        <p:cTn id="53"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27000"/>
                    </a14:imgEffect>
                    <a14:imgEffect>
                      <a14:brightnessContrast bright="-51000" contrast="-38000"/>
                    </a14:imgEffect>
                  </a14:imgLayer>
                </a14:imgProps>
              </a:ext>
            </a:extLst>
          </a:blip>
          <a:srcRect/>
          <a:stretch>
            <a:fillRect l="-13000" r="-1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200" b="1" cap="none" dirty="0">
                <a:ln w="12700">
                  <a:solidFill>
                    <a:prstClr val="black"/>
                  </a:solidFill>
                  <a:prstDash val="solid"/>
                </a:ln>
                <a:solidFill>
                  <a:srgbClr val="FFFF00"/>
                </a:solidFill>
                <a:effectLst>
                  <a:outerShdw blurRad="50800" dist="38100" dir="5400000" algn="t" rotWithShape="0">
                    <a:prstClr val="black">
                      <a:alpha val="40000"/>
                    </a:prstClr>
                  </a:outerShdw>
                </a:effectLst>
              </a:rPr>
              <a:t>Traditions of Celebrating New Year</a:t>
            </a:r>
            <a:endParaRPr lang="ru-RU" dirty="0"/>
          </a:p>
        </p:txBody>
      </p:sp>
      <p:sp>
        <p:nvSpPr>
          <p:cNvPr id="3" name="Объект 2"/>
          <p:cNvSpPr>
            <a:spLocks noGrp="1"/>
          </p:cNvSpPr>
          <p:nvPr>
            <p:ph idx="1"/>
          </p:nvPr>
        </p:nvSpPr>
        <p:spPr>
          <a:xfrm>
            <a:off x="0" y="1844824"/>
            <a:ext cx="8686800" cy="4525963"/>
          </a:xfrm>
        </p:spPr>
        <p:txBody>
          <a:bodyPr/>
          <a:lstStyle/>
          <a:p>
            <a:r>
              <a:rPr lang="en-US" b="1" dirty="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the flying of flags</a:t>
            </a:r>
            <a:r>
              <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a:t>
            </a:r>
          </a:p>
          <a:p>
            <a:r>
              <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 </a:t>
            </a:r>
            <a:r>
              <a:rPr lang="en-US" b="1" dirty="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balloons and paper streamers</a:t>
            </a:r>
            <a:r>
              <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a:t>
            </a:r>
          </a:p>
          <a:p>
            <a:r>
              <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 </a:t>
            </a:r>
            <a:r>
              <a:rPr lang="en-US" b="1" dirty="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horns; </a:t>
            </a:r>
            <a:endPar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endParaRPr>
          </a:p>
          <a:p>
            <a:r>
              <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party-poppers</a:t>
            </a:r>
            <a:r>
              <a:rPr lang="en-US" b="1" dirty="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 </a:t>
            </a:r>
            <a:endParaRPr lang="ru-RU" b="1" dirty="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ndParaRPr>
          </a:p>
        </p:txBody>
      </p:sp>
      <p:pic>
        <p:nvPicPr>
          <p:cNvPr id="4099" name="Picture 3" descr="C:\Documents and Settings\User\Рабочий стол\Новая папка\image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9" y="4149080"/>
            <a:ext cx="3221450" cy="2636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C:\Documents and Settings\User\Рабочий стол\Новая папка\213764_d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248" y="1196752"/>
            <a:ext cx="22479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Documents and Settings\User\Рабочий стол\Новая папка\719670-party-blowers-and-paper-streame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2148" y="4237544"/>
            <a:ext cx="3810000" cy="2543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C:\Documents and Settings\User\Рабочий стол\Новая папка\flag0630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7904" y="2924944"/>
            <a:ext cx="3238500" cy="21621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09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arn(inVertical)">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wheel(1)">
                                      <p:cBhvr>
                                        <p:cTn id="12" dur="20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wipe(down)">
                                      <p:cBhvr>
                                        <p:cTn id="17" dur="580">
                                          <p:stCondLst>
                                            <p:cond delay="0"/>
                                          </p:stCondLst>
                                        </p:cTn>
                                        <p:tgtEl>
                                          <p:spTgt spid="4102"/>
                                        </p:tgtEl>
                                      </p:cBhvr>
                                    </p:animEffect>
                                    <p:anim calcmode="lin" valueType="num">
                                      <p:cBhvr>
                                        <p:cTn id="18" dur="1822" tmFilter="0,0; 0.14,0.36; 0.43,0.73; 0.71,0.91; 1.0,1.0">
                                          <p:stCondLst>
                                            <p:cond delay="0"/>
                                          </p:stCondLst>
                                        </p:cTn>
                                        <p:tgtEl>
                                          <p:spTgt spid="410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10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10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10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102"/>
                                        </p:tgtEl>
                                        <p:attrNameLst>
                                          <p:attrName>ppt_y</p:attrName>
                                        </p:attrNameLst>
                                      </p:cBhvr>
                                      <p:tavLst>
                                        <p:tav tm="0" fmla="#ppt_y-sin(pi*$)/81">
                                          <p:val>
                                            <p:fltVal val="0"/>
                                          </p:val>
                                        </p:tav>
                                        <p:tav tm="100000">
                                          <p:val>
                                            <p:fltVal val="1"/>
                                          </p:val>
                                        </p:tav>
                                      </p:tavLst>
                                    </p:anim>
                                    <p:animScale>
                                      <p:cBhvr>
                                        <p:cTn id="23" dur="26">
                                          <p:stCondLst>
                                            <p:cond delay="650"/>
                                          </p:stCondLst>
                                        </p:cTn>
                                        <p:tgtEl>
                                          <p:spTgt spid="4102"/>
                                        </p:tgtEl>
                                      </p:cBhvr>
                                      <p:to x="100000" y="60000"/>
                                    </p:animScale>
                                    <p:animScale>
                                      <p:cBhvr>
                                        <p:cTn id="24" dur="166" decel="50000">
                                          <p:stCondLst>
                                            <p:cond delay="676"/>
                                          </p:stCondLst>
                                        </p:cTn>
                                        <p:tgtEl>
                                          <p:spTgt spid="4102"/>
                                        </p:tgtEl>
                                      </p:cBhvr>
                                      <p:to x="100000" y="100000"/>
                                    </p:animScale>
                                    <p:animScale>
                                      <p:cBhvr>
                                        <p:cTn id="25" dur="26">
                                          <p:stCondLst>
                                            <p:cond delay="1312"/>
                                          </p:stCondLst>
                                        </p:cTn>
                                        <p:tgtEl>
                                          <p:spTgt spid="4102"/>
                                        </p:tgtEl>
                                      </p:cBhvr>
                                      <p:to x="100000" y="80000"/>
                                    </p:animScale>
                                    <p:animScale>
                                      <p:cBhvr>
                                        <p:cTn id="26" dur="166" decel="50000">
                                          <p:stCondLst>
                                            <p:cond delay="1338"/>
                                          </p:stCondLst>
                                        </p:cTn>
                                        <p:tgtEl>
                                          <p:spTgt spid="4102"/>
                                        </p:tgtEl>
                                      </p:cBhvr>
                                      <p:to x="100000" y="100000"/>
                                    </p:animScale>
                                    <p:animScale>
                                      <p:cBhvr>
                                        <p:cTn id="27" dur="26">
                                          <p:stCondLst>
                                            <p:cond delay="1642"/>
                                          </p:stCondLst>
                                        </p:cTn>
                                        <p:tgtEl>
                                          <p:spTgt spid="4102"/>
                                        </p:tgtEl>
                                      </p:cBhvr>
                                      <p:to x="100000" y="90000"/>
                                    </p:animScale>
                                    <p:animScale>
                                      <p:cBhvr>
                                        <p:cTn id="28" dur="166" decel="50000">
                                          <p:stCondLst>
                                            <p:cond delay="1668"/>
                                          </p:stCondLst>
                                        </p:cTn>
                                        <p:tgtEl>
                                          <p:spTgt spid="4102"/>
                                        </p:tgtEl>
                                      </p:cBhvr>
                                      <p:to x="100000" y="100000"/>
                                    </p:animScale>
                                    <p:animScale>
                                      <p:cBhvr>
                                        <p:cTn id="29" dur="26">
                                          <p:stCondLst>
                                            <p:cond delay="1808"/>
                                          </p:stCondLst>
                                        </p:cTn>
                                        <p:tgtEl>
                                          <p:spTgt spid="4102"/>
                                        </p:tgtEl>
                                      </p:cBhvr>
                                      <p:to x="100000" y="95000"/>
                                    </p:animScale>
                                    <p:animScale>
                                      <p:cBhvr>
                                        <p:cTn id="30" dur="166" decel="50000">
                                          <p:stCondLst>
                                            <p:cond delay="1834"/>
                                          </p:stCondLst>
                                        </p:cTn>
                                        <p:tgtEl>
                                          <p:spTgt spid="4102"/>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4101"/>
                                        </p:tgtEl>
                                        <p:attrNameLst>
                                          <p:attrName>style.visibility</p:attrName>
                                        </p:attrNameLst>
                                      </p:cBhvr>
                                      <p:to>
                                        <p:strVal val="visible"/>
                                      </p:to>
                                    </p:set>
                                    <p:animEffect transition="in" filter="fade">
                                      <p:cBhvr>
                                        <p:cTn id="35" dur="2000"/>
                                        <p:tgtEl>
                                          <p:spTgt spid="4101"/>
                                        </p:tgtEl>
                                      </p:cBhvr>
                                    </p:animEffect>
                                    <p:anim calcmode="lin" valueType="num">
                                      <p:cBhvr>
                                        <p:cTn id="36" dur="2000" fill="hold"/>
                                        <p:tgtEl>
                                          <p:spTgt spid="4101"/>
                                        </p:tgtEl>
                                        <p:attrNameLst>
                                          <p:attrName>ppt_w</p:attrName>
                                        </p:attrNameLst>
                                      </p:cBhvr>
                                      <p:tavLst>
                                        <p:tav tm="0" fmla="#ppt_w*sin(2.5*pi*$)">
                                          <p:val>
                                            <p:fltVal val="0"/>
                                          </p:val>
                                        </p:tav>
                                        <p:tav tm="100000">
                                          <p:val>
                                            <p:fltVal val="1"/>
                                          </p:val>
                                        </p:tav>
                                      </p:tavLst>
                                    </p:anim>
                                    <p:anim calcmode="lin" valueType="num">
                                      <p:cBhvr>
                                        <p:cTn id="37" dur="2000" fill="hold"/>
                                        <p:tgtEl>
                                          <p:spTgt spid="4101"/>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500"/>
                                        <p:tgtEl>
                                          <p:spTgt spid="3">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fade">
                                      <p:cBhvr>
                                        <p:cTn id="45" dur="500"/>
                                        <p:tgtEl>
                                          <p:spTgt spid="3">
                                            <p:txEl>
                                              <p:pRg st="1" end="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fade">
                                      <p:cBhvr>
                                        <p:cTn id="48" dur="500"/>
                                        <p:tgtEl>
                                          <p:spTgt spid="3">
                                            <p:txEl>
                                              <p:pRg st="2" end="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Effect transition="in" filter="fade">
                                      <p:cBhvr>
                                        <p:cTn id="5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67000"/>
                    </a14:imgEffect>
                    <a14:imgEffect>
                      <a14:brightnessContrast bright="-41000" contrast="11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4912" y="188640"/>
            <a:ext cx="8686800" cy="910208"/>
          </a:xfrm>
        </p:spPr>
        <p:txBody>
          <a:bodyPr/>
          <a:lstStyle/>
          <a:p>
            <a:r>
              <a:rPr lang="en-US" sz="3200" b="1" cap="none" dirty="0">
                <a:ln w="12700">
                  <a:solidFill>
                    <a:srgbClr val="FFFF00"/>
                  </a:solidFill>
                  <a:prstDash val="solid"/>
                </a:ln>
                <a:solidFill>
                  <a:schemeClr val="bg1"/>
                </a:solidFill>
                <a:effectLst>
                  <a:outerShdw blurRad="50800" dist="38100" dir="5400000" algn="t" rotWithShape="0">
                    <a:prstClr val="black">
                      <a:alpha val="40000"/>
                    </a:prstClr>
                  </a:outerShdw>
                </a:effectLst>
              </a:rPr>
              <a:t>Traditions of Celebrating New Year</a:t>
            </a:r>
            <a:endParaRPr lang="ru-RU" dirty="0">
              <a:ln w="12700">
                <a:solidFill>
                  <a:srgbClr val="FFFF00"/>
                </a:solidFill>
                <a:prstDash val="solid"/>
              </a:ln>
              <a:solidFill>
                <a:schemeClr val="bg1"/>
              </a:solidFill>
            </a:endParaRPr>
          </a:p>
        </p:txBody>
      </p:sp>
      <p:sp>
        <p:nvSpPr>
          <p:cNvPr id="3" name="Объект 2"/>
          <p:cNvSpPr>
            <a:spLocks noGrp="1"/>
          </p:cNvSpPr>
          <p:nvPr>
            <p:ph idx="1"/>
          </p:nvPr>
        </p:nvSpPr>
        <p:spPr>
          <a:xfrm>
            <a:off x="0" y="5010602"/>
            <a:ext cx="8388424" cy="2016224"/>
          </a:xfrm>
        </p:spPr>
        <p:txBody>
          <a:bodyPr/>
          <a:lstStyle/>
          <a:p>
            <a:r>
              <a:rPr lang="en-US" b="1" dirty="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Santa Claus and his reindeer</a:t>
            </a:r>
            <a:r>
              <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a:t>
            </a:r>
          </a:p>
          <a:p>
            <a:r>
              <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 </a:t>
            </a:r>
            <a:r>
              <a:rPr lang="en-US" b="1" dirty="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Father Frost and Snow Maiden; </a:t>
            </a:r>
            <a:endParaRPr lang="en-US" b="1" dirty="0" smtClean="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endParaRPr>
          </a:p>
          <a:p>
            <a:r>
              <a:rPr lang="en-US" b="1" dirty="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a typeface="Calibri"/>
              </a:rPr>
              <a:t>stockings (for presents)</a:t>
            </a:r>
            <a:endParaRPr lang="ru-RU" b="1" dirty="0">
              <a:ln w="12700">
                <a:solidFill>
                  <a:schemeClr val="bg1"/>
                </a:solidFill>
                <a:prstDash val="solid"/>
              </a:ln>
              <a:solidFill>
                <a:schemeClr val="tx1"/>
              </a:solidFill>
              <a:effectLst>
                <a:outerShdw blurRad="41275" dist="20320" dir="1800000" algn="tl" rotWithShape="0">
                  <a:srgbClr val="000000">
                    <a:alpha val="40000"/>
                  </a:srgbClr>
                </a:outerShdw>
              </a:effectLst>
              <a:latin typeface="+mj-lt"/>
            </a:endParaRPr>
          </a:p>
        </p:txBody>
      </p:sp>
      <p:pic>
        <p:nvPicPr>
          <p:cNvPr id="5122" name="Picture 2" descr="C:\Documents and Settings\User\Рабочий стол\Новая папка\how-do-they-do-it-Santa-Claus-In-Sleig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852669"/>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Documents and Settings\User\Рабочий стол\Новая папка\Lapland-UK-0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6075" y="971397"/>
            <a:ext cx="43815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Documents and Settings\User\Рабочий стол\Новая папка\zx500y290_1736756.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499992" y="2741771"/>
            <a:ext cx="4191000" cy="2431652"/>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Documents and Settings\User\Рабочий стол\Новая папка\stocking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64704"/>
            <a:ext cx="28860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Documents and Settings\User\Рабочий стол\Новая папка\Q539-001.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516216" y="4224627"/>
            <a:ext cx="2541955" cy="2541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01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122"/>
                                        </p:tgtEl>
                                        <p:attrNameLst>
                                          <p:attrName>style.visibility</p:attrName>
                                        </p:attrNameLst>
                                      </p:cBhvr>
                                      <p:to>
                                        <p:strVal val="visible"/>
                                      </p:to>
                                    </p:set>
                                    <p:anim calcmode="lin" valueType="num">
                                      <p:cBhvr additive="base">
                                        <p:cTn id="18" dur="500" fill="hold"/>
                                        <p:tgtEl>
                                          <p:spTgt spid="5122"/>
                                        </p:tgtEl>
                                        <p:attrNameLst>
                                          <p:attrName>ppt_x</p:attrName>
                                        </p:attrNameLst>
                                      </p:cBhvr>
                                      <p:tavLst>
                                        <p:tav tm="0">
                                          <p:val>
                                            <p:strVal val="#ppt_x"/>
                                          </p:val>
                                        </p:tav>
                                        <p:tav tm="100000">
                                          <p:val>
                                            <p:strVal val="#ppt_x"/>
                                          </p:val>
                                        </p:tav>
                                      </p:tavLst>
                                    </p:anim>
                                    <p:anim calcmode="lin" valueType="num">
                                      <p:cBhvr additive="base">
                                        <p:cTn id="19"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123"/>
                                        </p:tgtEl>
                                        <p:attrNameLst>
                                          <p:attrName>style.visibility</p:attrName>
                                        </p:attrNameLst>
                                      </p:cBhvr>
                                      <p:to>
                                        <p:strVal val="visible"/>
                                      </p:to>
                                    </p:set>
                                    <p:animEffect transition="in" filter="wipe(down)">
                                      <p:cBhvr>
                                        <p:cTn id="24" dur="500"/>
                                        <p:tgtEl>
                                          <p:spTgt spid="512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124"/>
                                        </p:tgtEl>
                                        <p:attrNameLst>
                                          <p:attrName>style.visibility</p:attrName>
                                        </p:attrNameLst>
                                      </p:cBhvr>
                                      <p:to>
                                        <p:strVal val="visible"/>
                                      </p:to>
                                    </p:set>
                                    <p:animEffect transition="in" filter="fade">
                                      <p:cBhvr>
                                        <p:cTn id="29" dur="1000"/>
                                        <p:tgtEl>
                                          <p:spTgt spid="5124"/>
                                        </p:tgtEl>
                                      </p:cBhvr>
                                    </p:animEffect>
                                    <p:anim calcmode="lin" valueType="num">
                                      <p:cBhvr>
                                        <p:cTn id="30" dur="1000" fill="hold"/>
                                        <p:tgtEl>
                                          <p:spTgt spid="5124"/>
                                        </p:tgtEl>
                                        <p:attrNameLst>
                                          <p:attrName>ppt_x</p:attrName>
                                        </p:attrNameLst>
                                      </p:cBhvr>
                                      <p:tavLst>
                                        <p:tav tm="0">
                                          <p:val>
                                            <p:strVal val="#ppt_x"/>
                                          </p:val>
                                        </p:tav>
                                        <p:tav tm="100000">
                                          <p:val>
                                            <p:strVal val="#ppt_x"/>
                                          </p:val>
                                        </p:tav>
                                      </p:tavLst>
                                    </p:anim>
                                    <p:anim calcmode="lin" valueType="num">
                                      <p:cBhvr>
                                        <p:cTn id="31"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125"/>
                                        </p:tgtEl>
                                        <p:attrNameLst>
                                          <p:attrName>style.visibility</p:attrName>
                                        </p:attrNameLst>
                                      </p:cBhvr>
                                      <p:to>
                                        <p:strVal val="visible"/>
                                      </p:to>
                                    </p:set>
                                    <p:anim calcmode="lin" valueType="num">
                                      <p:cBhvr>
                                        <p:cTn id="36" dur="500" fill="hold"/>
                                        <p:tgtEl>
                                          <p:spTgt spid="5125"/>
                                        </p:tgtEl>
                                        <p:attrNameLst>
                                          <p:attrName>ppt_w</p:attrName>
                                        </p:attrNameLst>
                                      </p:cBhvr>
                                      <p:tavLst>
                                        <p:tav tm="0">
                                          <p:val>
                                            <p:fltVal val="0"/>
                                          </p:val>
                                        </p:tav>
                                        <p:tav tm="100000">
                                          <p:val>
                                            <p:strVal val="#ppt_w"/>
                                          </p:val>
                                        </p:tav>
                                      </p:tavLst>
                                    </p:anim>
                                    <p:anim calcmode="lin" valueType="num">
                                      <p:cBhvr>
                                        <p:cTn id="37" dur="500" fill="hold"/>
                                        <p:tgtEl>
                                          <p:spTgt spid="5125"/>
                                        </p:tgtEl>
                                        <p:attrNameLst>
                                          <p:attrName>ppt_h</p:attrName>
                                        </p:attrNameLst>
                                      </p:cBhvr>
                                      <p:tavLst>
                                        <p:tav tm="0">
                                          <p:val>
                                            <p:fltVal val="0"/>
                                          </p:val>
                                        </p:tav>
                                        <p:tav tm="100000">
                                          <p:val>
                                            <p:strVal val="#ppt_h"/>
                                          </p:val>
                                        </p:tav>
                                      </p:tavLst>
                                    </p:anim>
                                    <p:animEffect transition="in" filter="fade">
                                      <p:cBhvr>
                                        <p:cTn id="38" dur="500"/>
                                        <p:tgtEl>
                                          <p:spTgt spid="51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126"/>
                                        </p:tgtEl>
                                        <p:attrNameLst>
                                          <p:attrName>style.visibility</p:attrName>
                                        </p:attrNameLst>
                                      </p:cBhvr>
                                      <p:to>
                                        <p:strVal val="visible"/>
                                      </p:to>
                                    </p:set>
                                    <p:animEffect transition="in" filter="barn(inVertical)">
                                      <p:cBhvr>
                                        <p:cTn id="43"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77000"/>
                    </a14:imgEffect>
                    <a14:imgEffect>
                      <a14:brightnessContrast bright="-63000" contrast="-2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686800" cy="838200"/>
          </a:xfrm>
        </p:spPr>
        <p:txBody>
          <a:bodyPr>
            <a:noAutofit/>
          </a:bodyPr>
          <a:lstStyle/>
          <a:p>
            <a:r>
              <a:rPr lang="en-US" sz="6000" b="1" cap="none" dirty="0" smtClean="0">
                <a:ln w="12700">
                  <a:solidFill>
                    <a:srgbClr val="FF0000"/>
                  </a:solidFill>
                  <a:prstDash val="solid"/>
                </a:ln>
                <a:solidFill>
                  <a:srgbClr val="FFC000"/>
                </a:solidFill>
                <a:effectLst>
                  <a:outerShdw blurRad="41275" dist="20320" dir="1800000" algn="tl" rotWithShape="0">
                    <a:srgbClr val="000000">
                      <a:alpha val="40000"/>
                    </a:srgbClr>
                  </a:outerShdw>
                </a:effectLst>
              </a:rPr>
              <a:t>Halloween</a:t>
            </a:r>
            <a:endParaRPr lang="ru-RU" sz="6000" b="1" cap="none" dirty="0">
              <a:ln w="12700">
                <a:solidFill>
                  <a:srgbClr val="FF0000"/>
                </a:solidFill>
                <a:prstDash val="solid"/>
              </a:ln>
              <a:solidFill>
                <a:srgbClr val="FFC000"/>
              </a:solidFill>
              <a:effectLst>
                <a:outerShdw blurRad="41275" dist="20320" dir="1800000" algn="tl" rotWithShape="0">
                  <a:srgbClr val="000000">
                    <a:alpha val="40000"/>
                  </a:srgbClr>
                </a:outerShdw>
              </a:effectLst>
            </a:endParaRPr>
          </a:p>
        </p:txBody>
      </p:sp>
      <p:sp>
        <p:nvSpPr>
          <p:cNvPr id="3" name="Объект 2"/>
          <p:cNvSpPr>
            <a:spLocks noGrp="1"/>
          </p:cNvSpPr>
          <p:nvPr>
            <p:ph idx="1"/>
          </p:nvPr>
        </p:nvSpPr>
        <p:spPr/>
        <p:txBody>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Halloween or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Hallowe'en</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 contraction of "All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4" tooltip="Saint"/>
              </a:rPr>
              <a:t>Hallows</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5" tooltip="Evening"/>
              </a:rPr>
              <a:t>Evening</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also known as All Hallows' Eve</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is a yearly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celebration</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hlinkClick r:id="rId6" tooltip="Halloween around the world"/>
              </a:rPr>
              <a:t>observed</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6" tooltip="Halloween around the world"/>
              </a:rPr>
              <a:t> in a number of countries</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on October 31, the eve of the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7" tooltip="Western Christianity"/>
              </a:rPr>
              <a:t>Western</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8" tooltip="Christianity"/>
              </a:rPr>
              <a:t>Christian</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feast of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9" tooltip="All Saints' Day"/>
              </a:rPr>
              <a:t>All Hallows (or All Saints)</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146" name="Picture 2" descr="C:\Documents and Settings\User\Рабочий стол\Новая папка\halloween06b038.gif"/>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652120" y="4293096"/>
            <a:ext cx="3072341" cy="230425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Documents and Settings\User\Рабочий стол\Новая папка\happy-halloween-300x300.gif"/>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55576" y="4665960"/>
            <a:ext cx="1931392" cy="193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74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 calcmode="lin" valueType="num">
                                      <p:cBhvr additive="base">
                                        <p:cTn id="17" dur="500" fill="hold"/>
                                        <p:tgtEl>
                                          <p:spTgt spid="6147"/>
                                        </p:tgtEl>
                                        <p:attrNameLst>
                                          <p:attrName>ppt_x</p:attrName>
                                        </p:attrNameLst>
                                      </p:cBhvr>
                                      <p:tavLst>
                                        <p:tav tm="0">
                                          <p:val>
                                            <p:strVal val="#ppt_x"/>
                                          </p:val>
                                        </p:tav>
                                        <p:tav tm="100000">
                                          <p:val>
                                            <p:strVal val="#ppt_x"/>
                                          </p:val>
                                        </p:tav>
                                      </p:tavLst>
                                    </p:anim>
                                    <p:anim calcmode="lin" valueType="num">
                                      <p:cBhvr additive="base">
                                        <p:cTn id="1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wipe(down)">
                                      <p:cBhvr>
                                        <p:cTn id="2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32000"/>
                    </a14:imgEffect>
                    <a14:imgEffect>
                      <a14:brightnessContrast bright="-41000"/>
                    </a14:imgEffect>
                  </a14:imgLayer>
                </a14:imgProps>
              </a:ext>
            </a:extLst>
          </a:blip>
          <a:srcRect/>
          <a:stretch>
            <a:fillRect l="-13000" r="-1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n>
                  <a:solidFill>
                    <a:srgbClr val="FF0000"/>
                  </a:solidFill>
                </a:ln>
                <a:solidFill>
                  <a:srgbClr val="FFC000"/>
                </a:solidFill>
              </a:rPr>
              <a:t>Traditions of Halloween</a:t>
            </a:r>
            <a:endParaRPr lang="ru-RU" dirty="0">
              <a:ln>
                <a:solidFill>
                  <a:srgbClr val="FF0000"/>
                </a:solidFill>
              </a:ln>
              <a:solidFill>
                <a:srgbClr val="FFC000"/>
              </a:solidFill>
            </a:endParaRPr>
          </a:p>
        </p:txBody>
      </p:sp>
      <p:sp>
        <p:nvSpPr>
          <p:cNvPr id="3" name="Объект 2"/>
          <p:cNvSpPr>
            <a:spLocks noGrp="1"/>
          </p:cNvSpPr>
          <p:nvPr>
            <p:ph idx="1"/>
          </p:nvPr>
        </p:nvSpPr>
        <p:spPr/>
        <p:txBody>
          <a:bodyPr>
            <a:normAutofit/>
          </a:bodyPr>
          <a:lstStyle/>
          <a:p>
            <a:r>
              <a:rPr lang="en-US" sz="4400" b="1" dirty="0">
                <a:ln w="12700">
                  <a:solidFill>
                    <a:srgbClr val="FFC000"/>
                  </a:solidFill>
                  <a:prstDash val="solid"/>
                </a:ln>
                <a:solidFill>
                  <a:srgbClr val="FF0000"/>
                </a:solidFill>
                <a:effectLst>
                  <a:outerShdw blurRad="41275" dist="20320" dir="1800000" algn="tl" rotWithShape="0">
                    <a:srgbClr val="000000">
                      <a:alpha val="40000"/>
                    </a:srgbClr>
                  </a:outerShdw>
                </a:effectLst>
                <a:latin typeface="+mj-lt"/>
                <a:ea typeface="Calibri"/>
              </a:rPr>
              <a:t>dressing up; </a:t>
            </a:r>
            <a:endParaRPr lang="en-US" sz="4400" b="1" dirty="0" smtClean="0">
              <a:ln w="12700">
                <a:solidFill>
                  <a:srgbClr val="FFC000"/>
                </a:solidFill>
                <a:prstDash val="solid"/>
              </a:ln>
              <a:solidFill>
                <a:srgbClr val="FF0000"/>
              </a:solidFill>
              <a:effectLst>
                <a:outerShdw blurRad="41275" dist="20320" dir="1800000" algn="tl" rotWithShape="0">
                  <a:srgbClr val="000000">
                    <a:alpha val="40000"/>
                  </a:srgbClr>
                </a:outerShdw>
              </a:effectLst>
              <a:latin typeface="+mj-lt"/>
              <a:ea typeface="Calibri"/>
            </a:endParaRPr>
          </a:p>
          <a:p>
            <a:r>
              <a:rPr lang="en-US" sz="4400" b="1" dirty="0" smtClean="0">
                <a:ln w="12700">
                  <a:solidFill>
                    <a:srgbClr val="FFC000"/>
                  </a:solidFill>
                  <a:prstDash val="solid"/>
                </a:ln>
                <a:solidFill>
                  <a:srgbClr val="FF0000"/>
                </a:solidFill>
                <a:effectLst>
                  <a:outerShdw blurRad="41275" dist="20320" dir="1800000" algn="tl" rotWithShape="0">
                    <a:srgbClr val="000000">
                      <a:alpha val="40000"/>
                    </a:srgbClr>
                  </a:outerShdw>
                </a:effectLst>
                <a:latin typeface="+mj-lt"/>
                <a:ea typeface="Calibri"/>
              </a:rPr>
              <a:t>fancy </a:t>
            </a:r>
            <a:r>
              <a:rPr lang="en-US" sz="4400" b="1" dirty="0">
                <a:ln w="12700">
                  <a:solidFill>
                    <a:srgbClr val="FFC000"/>
                  </a:solidFill>
                  <a:prstDash val="solid"/>
                </a:ln>
                <a:solidFill>
                  <a:srgbClr val="FF0000"/>
                </a:solidFill>
                <a:effectLst>
                  <a:outerShdw blurRad="41275" dist="20320" dir="1800000" algn="tl" rotWithShape="0">
                    <a:srgbClr val="000000">
                      <a:alpha val="40000"/>
                    </a:srgbClr>
                  </a:outerShdw>
                </a:effectLst>
                <a:latin typeface="+mj-lt"/>
                <a:ea typeface="Calibri"/>
              </a:rPr>
              <a:t>dress balls; </a:t>
            </a:r>
            <a:endParaRPr lang="ru-RU" sz="4400" b="1" dirty="0">
              <a:ln w="12700">
                <a:solidFill>
                  <a:srgbClr val="FFC000"/>
                </a:solidFill>
                <a:prstDash val="solid"/>
              </a:ln>
              <a:solidFill>
                <a:srgbClr val="FF0000"/>
              </a:solidFill>
              <a:effectLst>
                <a:outerShdw blurRad="41275" dist="20320" dir="1800000" algn="tl" rotWithShape="0">
                  <a:srgbClr val="000000">
                    <a:alpha val="40000"/>
                  </a:srgbClr>
                </a:outerShdw>
              </a:effectLst>
              <a:latin typeface="+mj-lt"/>
            </a:endParaRPr>
          </a:p>
        </p:txBody>
      </p:sp>
      <p:pic>
        <p:nvPicPr>
          <p:cNvPr id="7170" name="Picture 2" descr="C:\Documents and Settings\User\Рабочий стол\Новая папка\dress-upgirls.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32240" y="3529348"/>
            <a:ext cx="2342927" cy="3248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1" name="Picture 3" descr="C:\Documents and Settings\User\Рабочий стол\Новая папка\JoUxSxd33t0.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0393" y="3224367"/>
            <a:ext cx="3602509" cy="2297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172" name="Picture 4" descr="C:\Documents and Settings\User\Рабочий стол\Новая папка\dressing_up.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867835" y="1340768"/>
            <a:ext cx="3207332" cy="2092784"/>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Documents and Settings\User\Рабочий стол\Новая папка\4688457827a11809134987l.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203848" y="4430233"/>
            <a:ext cx="3268143" cy="218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6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rctx="PPT">
                                        <p:cTn id="14" dur="indefinite"/>
                                        <p:tgtEl>
                                          <p:spTgt spid="7171"/>
                                        </p:tgtEl>
                                        <p:attrNameLst>
                                          <p:attrName>style.opacity</p:attrName>
                                        </p:attrNameLst>
                                      </p:cBhvr>
                                      <p:to>
                                        <p:strVal val="0.5"/>
                                      </p:to>
                                    </p:set>
                                    <p:animEffect filter="image" prLst="opacity: 0.5">
                                      <p:cBhvr rctx="IE">
                                        <p:cTn id="15" dur="indefinite"/>
                                        <p:tgtEl>
                                          <p:spTgt spid="717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barn(inVertical)">
                                      <p:cBhvr>
                                        <p:cTn id="20" dur="500"/>
                                        <p:tgtEl>
                                          <p:spTgt spid="717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172"/>
                                        </p:tgtEl>
                                        <p:attrNameLst>
                                          <p:attrName>style.visibility</p:attrName>
                                        </p:attrNameLst>
                                      </p:cBhvr>
                                      <p:to>
                                        <p:strVal val="visible"/>
                                      </p:to>
                                    </p:set>
                                    <p:animEffect transition="in" filter="fade">
                                      <p:cBhvr>
                                        <p:cTn id="25" dur="1000"/>
                                        <p:tgtEl>
                                          <p:spTgt spid="7172"/>
                                        </p:tgtEl>
                                      </p:cBhvr>
                                    </p:animEffect>
                                    <p:anim calcmode="lin" valueType="num">
                                      <p:cBhvr>
                                        <p:cTn id="26" dur="1000" fill="hold"/>
                                        <p:tgtEl>
                                          <p:spTgt spid="7172"/>
                                        </p:tgtEl>
                                        <p:attrNameLst>
                                          <p:attrName>ppt_x</p:attrName>
                                        </p:attrNameLst>
                                      </p:cBhvr>
                                      <p:tavLst>
                                        <p:tav tm="0">
                                          <p:val>
                                            <p:strVal val="#ppt_x"/>
                                          </p:val>
                                        </p:tav>
                                        <p:tav tm="100000">
                                          <p:val>
                                            <p:strVal val="#ppt_x"/>
                                          </p:val>
                                        </p:tav>
                                      </p:tavLst>
                                    </p:anim>
                                    <p:anim calcmode="lin" valueType="num">
                                      <p:cBhvr>
                                        <p:cTn id="27"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173"/>
                                        </p:tgtEl>
                                        <p:attrNameLst>
                                          <p:attrName>style.visibility</p:attrName>
                                        </p:attrNameLst>
                                      </p:cBhvr>
                                      <p:to>
                                        <p:strVal val="visible"/>
                                      </p:to>
                                    </p:set>
                                    <p:animEffect transition="in" filter="fade">
                                      <p:cBhvr>
                                        <p:cTn id="32" dur="1000"/>
                                        <p:tgtEl>
                                          <p:spTgt spid="7173"/>
                                        </p:tgtEl>
                                      </p:cBhvr>
                                    </p:animEffect>
                                    <p:anim calcmode="lin" valueType="num">
                                      <p:cBhvr>
                                        <p:cTn id="33" dur="1000" fill="hold"/>
                                        <p:tgtEl>
                                          <p:spTgt spid="7173"/>
                                        </p:tgtEl>
                                        <p:attrNameLst>
                                          <p:attrName>ppt_x</p:attrName>
                                        </p:attrNameLst>
                                      </p:cBhvr>
                                      <p:tavLst>
                                        <p:tav tm="0">
                                          <p:val>
                                            <p:strVal val="#ppt_x"/>
                                          </p:val>
                                        </p:tav>
                                        <p:tav tm="100000">
                                          <p:val>
                                            <p:strVal val="#ppt_x"/>
                                          </p:val>
                                        </p:tav>
                                      </p:tavLst>
                                    </p:anim>
                                    <p:anim calcmode="lin" valueType="num">
                                      <p:cBhvr>
                                        <p:cTn id="34" dur="1000" fill="hold"/>
                                        <p:tgtEl>
                                          <p:spTgt spid="71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63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ln>
                  <a:solidFill>
                    <a:srgbClr val="FF0000"/>
                  </a:solidFill>
                </a:ln>
                <a:solidFill>
                  <a:srgbClr val="FFC000"/>
                </a:solidFill>
              </a:rPr>
              <a:t>Traditions of Halloween</a:t>
            </a:r>
            <a:endParaRPr lang="ru-RU" dirty="0"/>
          </a:p>
        </p:txBody>
      </p:sp>
      <p:sp>
        <p:nvSpPr>
          <p:cNvPr id="3" name="Объект 2"/>
          <p:cNvSpPr>
            <a:spLocks noGrp="1"/>
          </p:cNvSpPr>
          <p:nvPr>
            <p:ph idx="1"/>
          </p:nvPr>
        </p:nvSpPr>
        <p:spPr/>
        <p:txBody>
          <a:bodyPr>
            <a:normAutofit/>
          </a:bodyPr>
          <a:lstStyle/>
          <a:p>
            <a:r>
              <a:rPr lang="en-US" sz="4000" b="1" dirty="0">
                <a:ln w="12700">
                  <a:solidFill>
                    <a:srgbClr val="FFC000"/>
                  </a:solidFill>
                  <a:prstDash val="solid"/>
                </a:ln>
                <a:solidFill>
                  <a:srgbClr val="FF0000"/>
                </a:solidFill>
                <a:effectLst>
                  <a:outerShdw blurRad="41275" dist="20320" dir="1800000" algn="tl" rotWithShape="0">
                    <a:srgbClr val="000000">
                      <a:alpha val="40000"/>
                    </a:srgbClr>
                  </a:outerShdw>
                </a:effectLst>
                <a:latin typeface="+mj-lt"/>
                <a:ea typeface="Calibri"/>
              </a:rPr>
              <a:t>witches</a:t>
            </a:r>
            <a:r>
              <a:rPr lang="en-US" sz="4000" b="1" dirty="0" smtClean="0">
                <a:ln w="12700">
                  <a:solidFill>
                    <a:srgbClr val="FFC000"/>
                  </a:solidFill>
                  <a:prstDash val="solid"/>
                </a:ln>
                <a:solidFill>
                  <a:srgbClr val="FF0000"/>
                </a:solidFill>
                <a:effectLst>
                  <a:outerShdw blurRad="41275" dist="20320" dir="1800000" algn="tl" rotWithShape="0">
                    <a:srgbClr val="000000">
                      <a:alpha val="40000"/>
                    </a:srgbClr>
                  </a:outerShdw>
                </a:effectLst>
                <a:latin typeface="+mj-lt"/>
                <a:ea typeface="Calibri"/>
              </a:rPr>
              <a:t>;</a:t>
            </a:r>
          </a:p>
          <a:p>
            <a:r>
              <a:rPr lang="en-US" sz="4000" b="1" dirty="0" smtClean="0">
                <a:ln w="12700">
                  <a:solidFill>
                    <a:srgbClr val="FFC000"/>
                  </a:solidFill>
                  <a:prstDash val="solid"/>
                </a:ln>
                <a:solidFill>
                  <a:srgbClr val="FF0000"/>
                </a:solidFill>
                <a:effectLst>
                  <a:outerShdw blurRad="41275" dist="20320" dir="1800000" algn="tl" rotWithShape="0">
                    <a:srgbClr val="000000">
                      <a:alpha val="40000"/>
                    </a:srgbClr>
                  </a:outerShdw>
                </a:effectLst>
                <a:latin typeface="+mj-lt"/>
                <a:ea typeface="Calibri"/>
              </a:rPr>
              <a:t> </a:t>
            </a:r>
            <a:r>
              <a:rPr lang="en-US" sz="4000" b="1" dirty="0">
                <a:ln w="12700">
                  <a:solidFill>
                    <a:srgbClr val="FFC000"/>
                  </a:solidFill>
                  <a:prstDash val="solid"/>
                </a:ln>
                <a:solidFill>
                  <a:srgbClr val="FF0000"/>
                </a:solidFill>
                <a:effectLst>
                  <a:outerShdw blurRad="41275" dist="20320" dir="1800000" algn="tl" rotWithShape="0">
                    <a:srgbClr val="000000">
                      <a:alpha val="40000"/>
                    </a:srgbClr>
                  </a:outerShdw>
                </a:effectLst>
                <a:latin typeface="+mj-lt"/>
                <a:ea typeface="Calibri"/>
              </a:rPr>
              <a:t>ghosts</a:t>
            </a:r>
            <a:r>
              <a:rPr lang="en-US" sz="4000" b="1" dirty="0" smtClean="0">
                <a:ln w="12700">
                  <a:solidFill>
                    <a:srgbClr val="FFC000"/>
                  </a:solidFill>
                  <a:prstDash val="solid"/>
                </a:ln>
                <a:solidFill>
                  <a:srgbClr val="FF0000"/>
                </a:solidFill>
                <a:effectLst>
                  <a:outerShdw blurRad="41275" dist="20320" dir="1800000" algn="tl" rotWithShape="0">
                    <a:srgbClr val="000000">
                      <a:alpha val="40000"/>
                    </a:srgbClr>
                  </a:outerShdw>
                </a:effectLst>
                <a:latin typeface="+mj-lt"/>
                <a:ea typeface="Calibri"/>
              </a:rPr>
              <a:t>; </a:t>
            </a:r>
          </a:p>
          <a:p>
            <a:r>
              <a:rPr lang="en-US" sz="4000" b="1" dirty="0" smtClean="0">
                <a:ln w="12700">
                  <a:solidFill>
                    <a:srgbClr val="FFC000"/>
                  </a:solidFill>
                  <a:prstDash val="solid"/>
                </a:ln>
                <a:solidFill>
                  <a:srgbClr val="FF0000"/>
                </a:solidFill>
                <a:effectLst>
                  <a:outerShdw blurRad="41275" dist="20320" dir="1800000" algn="tl" rotWithShape="0">
                    <a:srgbClr val="000000">
                      <a:alpha val="40000"/>
                    </a:srgbClr>
                  </a:outerShdw>
                </a:effectLst>
                <a:latin typeface="+mj-lt"/>
                <a:ea typeface="Calibri"/>
              </a:rPr>
              <a:t> </a:t>
            </a:r>
            <a:r>
              <a:rPr lang="en-US" sz="4000" b="1" dirty="0">
                <a:ln w="12700">
                  <a:solidFill>
                    <a:srgbClr val="FFC000"/>
                  </a:solidFill>
                  <a:prstDash val="solid"/>
                </a:ln>
                <a:solidFill>
                  <a:srgbClr val="FF0000"/>
                </a:solidFill>
                <a:effectLst>
                  <a:outerShdw blurRad="41275" dist="20320" dir="1800000" algn="tl" rotWithShape="0">
                    <a:srgbClr val="000000">
                      <a:alpha val="40000"/>
                    </a:srgbClr>
                  </a:outerShdw>
                </a:effectLst>
                <a:latin typeface="+mj-lt"/>
                <a:ea typeface="Calibri"/>
              </a:rPr>
              <a:t>jack-o-lanterns</a:t>
            </a:r>
            <a:endParaRPr lang="ru-RU" sz="4000" b="1" dirty="0">
              <a:ln w="12700">
                <a:solidFill>
                  <a:srgbClr val="FFC000"/>
                </a:solidFill>
                <a:prstDash val="solid"/>
              </a:ln>
              <a:solidFill>
                <a:srgbClr val="FF0000"/>
              </a:solidFill>
              <a:effectLst>
                <a:outerShdw blurRad="41275" dist="20320" dir="1800000" algn="tl" rotWithShape="0">
                  <a:srgbClr val="000000">
                    <a:alpha val="40000"/>
                  </a:srgbClr>
                </a:outerShdw>
              </a:effectLst>
              <a:latin typeface="+mj-lt"/>
            </a:endParaRPr>
          </a:p>
        </p:txBody>
      </p:sp>
      <p:pic>
        <p:nvPicPr>
          <p:cNvPr id="8195" name="Picture 3" descr="C:\Documents and Settings\User\Рабочий стол\Новая папка\got-ghosts-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124744"/>
            <a:ext cx="2857501"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Documents and Settings\User\Рабочий стол\Новая папка\354.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350298" y="3361544"/>
            <a:ext cx="3663379" cy="3365075"/>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Documents and Settings\User\Рабочий стол\Новая папка\pumpkin.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4563907"/>
            <a:ext cx="3022471" cy="227006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Documents and Settings\User\Рабочий стол\Новая папка\trick-or-treat.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189415" y="1844824"/>
            <a:ext cx="1819280" cy="1278413"/>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Documents and Settings\User\Рабочий стол\Новая папка\boylan1.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411760" y="3717032"/>
            <a:ext cx="3713668" cy="246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43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196"/>
                                        </p:tgtEl>
                                        <p:attrNameLst>
                                          <p:attrName>style.visibility</p:attrName>
                                        </p:attrNameLst>
                                      </p:cBhvr>
                                      <p:to>
                                        <p:strVal val="visible"/>
                                      </p:to>
                                    </p:set>
                                    <p:animEffect transition="in" filter="fade">
                                      <p:cBhvr>
                                        <p:cTn id="18" dur="1000"/>
                                        <p:tgtEl>
                                          <p:spTgt spid="8196"/>
                                        </p:tgtEl>
                                      </p:cBhvr>
                                    </p:animEffect>
                                    <p:anim calcmode="lin" valueType="num">
                                      <p:cBhvr>
                                        <p:cTn id="19" dur="1000" fill="hold"/>
                                        <p:tgtEl>
                                          <p:spTgt spid="8196"/>
                                        </p:tgtEl>
                                        <p:attrNameLst>
                                          <p:attrName>ppt_x</p:attrName>
                                        </p:attrNameLst>
                                      </p:cBhvr>
                                      <p:tavLst>
                                        <p:tav tm="0">
                                          <p:val>
                                            <p:strVal val="#ppt_x"/>
                                          </p:val>
                                        </p:tav>
                                        <p:tav tm="100000">
                                          <p:val>
                                            <p:strVal val="#ppt_x"/>
                                          </p:val>
                                        </p:tav>
                                      </p:tavLst>
                                    </p:anim>
                                    <p:anim calcmode="lin" valueType="num">
                                      <p:cBhvr>
                                        <p:cTn id="20"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195"/>
                                        </p:tgtEl>
                                        <p:attrNameLst>
                                          <p:attrName>style.visibility</p:attrName>
                                        </p:attrNameLst>
                                      </p:cBhvr>
                                      <p:to>
                                        <p:strVal val="visible"/>
                                      </p:to>
                                    </p:set>
                                    <p:animEffect transition="in" filter="barn(inVertical)">
                                      <p:cBhvr>
                                        <p:cTn id="25" dur="500"/>
                                        <p:tgtEl>
                                          <p:spTgt spid="819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197"/>
                                        </p:tgtEl>
                                        <p:attrNameLst>
                                          <p:attrName>style.visibility</p:attrName>
                                        </p:attrNameLst>
                                      </p:cBhvr>
                                      <p:to>
                                        <p:strVal val="visible"/>
                                      </p:to>
                                    </p:set>
                                    <p:animEffect transition="in" filter="wipe(down)">
                                      <p:cBhvr>
                                        <p:cTn id="30" dur="500"/>
                                        <p:tgtEl>
                                          <p:spTgt spid="819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198"/>
                                        </p:tgtEl>
                                        <p:attrNameLst>
                                          <p:attrName>style.visibility</p:attrName>
                                        </p:attrNameLst>
                                      </p:cBhvr>
                                      <p:to>
                                        <p:strVal val="visible"/>
                                      </p:to>
                                    </p:set>
                                    <p:anim calcmode="lin" valueType="num">
                                      <p:cBhvr>
                                        <p:cTn id="35" dur="500" fill="hold"/>
                                        <p:tgtEl>
                                          <p:spTgt spid="8198"/>
                                        </p:tgtEl>
                                        <p:attrNameLst>
                                          <p:attrName>ppt_w</p:attrName>
                                        </p:attrNameLst>
                                      </p:cBhvr>
                                      <p:tavLst>
                                        <p:tav tm="0">
                                          <p:val>
                                            <p:fltVal val="0"/>
                                          </p:val>
                                        </p:tav>
                                        <p:tav tm="100000">
                                          <p:val>
                                            <p:strVal val="#ppt_w"/>
                                          </p:val>
                                        </p:tav>
                                      </p:tavLst>
                                    </p:anim>
                                    <p:anim calcmode="lin" valueType="num">
                                      <p:cBhvr>
                                        <p:cTn id="36" dur="500" fill="hold"/>
                                        <p:tgtEl>
                                          <p:spTgt spid="8198"/>
                                        </p:tgtEl>
                                        <p:attrNameLst>
                                          <p:attrName>ppt_h</p:attrName>
                                        </p:attrNameLst>
                                      </p:cBhvr>
                                      <p:tavLst>
                                        <p:tav tm="0">
                                          <p:val>
                                            <p:fltVal val="0"/>
                                          </p:val>
                                        </p:tav>
                                        <p:tav tm="100000">
                                          <p:val>
                                            <p:strVal val="#ppt_h"/>
                                          </p:val>
                                        </p:tav>
                                      </p:tavLst>
                                    </p:anim>
                                    <p:animEffect transition="in" filter="fade">
                                      <p:cBhvr>
                                        <p:cTn id="37" dur="500"/>
                                        <p:tgtEl>
                                          <p:spTgt spid="819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199"/>
                                        </p:tgtEl>
                                        <p:attrNameLst>
                                          <p:attrName>style.visibility</p:attrName>
                                        </p:attrNameLst>
                                      </p:cBhvr>
                                      <p:to>
                                        <p:strVal val="visible"/>
                                      </p:to>
                                    </p:set>
                                    <p:animEffect transition="in" filter="fade">
                                      <p:cBhvr>
                                        <p:cTn id="42" dur="1000"/>
                                        <p:tgtEl>
                                          <p:spTgt spid="8199"/>
                                        </p:tgtEl>
                                      </p:cBhvr>
                                    </p:animEffect>
                                    <p:anim calcmode="lin" valueType="num">
                                      <p:cBhvr>
                                        <p:cTn id="43" dur="1000" fill="hold"/>
                                        <p:tgtEl>
                                          <p:spTgt spid="8199"/>
                                        </p:tgtEl>
                                        <p:attrNameLst>
                                          <p:attrName>ppt_x</p:attrName>
                                        </p:attrNameLst>
                                      </p:cBhvr>
                                      <p:tavLst>
                                        <p:tav tm="0">
                                          <p:val>
                                            <p:strVal val="#ppt_x"/>
                                          </p:val>
                                        </p:tav>
                                        <p:tav tm="100000">
                                          <p:val>
                                            <p:strVal val="#ppt_x"/>
                                          </p:val>
                                        </p:tav>
                                      </p:tavLst>
                                    </p:anim>
                                    <p:anim calcmode="lin" valueType="num">
                                      <p:cBhvr>
                                        <p:cTn id="44" dur="1000" fill="hold"/>
                                        <p:tgtEl>
                                          <p:spTgt spid="8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CHRISTMAS ENGLAND\Р АНГЛ.jpg"/>
          <p:cNvPicPr>
            <a:picLocks noChangeAspect="1" noChangeArrowheads="1"/>
          </p:cNvPicPr>
          <p:nvPr/>
        </p:nvPicPr>
        <p:blipFill>
          <a:blip r:embed="rId2"/>
          <a:srcRect/>
          <a:stretch>
            <a:fillRect/>
          </a:stretch>
        </p:blipFill>
        <p:spPr bwMode="auto">
          <a:xfrm>
            <a:off x="571472" y="1285860"/>
            <a:ext cx="203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5" name="Picture 5" descr="C:\Users\User\Desktop\CHRISTMAS ENGLAND\english%20christmas.jpg"/>
          <p:cNvPicPr>
            <a:picLocks noChangeAspect="1" noChangeArrowheads="1"/>
          </p:cNvPicPr>
          <p:nvPr/>
        </p:nvPicPr>
        <p:blipFill>
          <a:blip r:embed="rId3"/>
          <a:srcRect/>
          <a:stretch>
            <a:fillRect/>
          </a:stretch>
        </p:blipFill>
        <p:spPr bwMode="auto">
          <a:xfrm>
            <a:off x="2285984" y="3571876"/>
            <a:ext cx="3810000" cy="2790825"/>
          </a:xfrm>
          <a:prstGeom prst="rect">
            <a:avLst/>
          </a:prstGeom>
          <a:noFill/>
          <a:effectLst>
            <a:softEdge rad="635000"/>
          </a:effectLst>
        </p:spPr>
      </p:pic>
      <p:pic>
        <p:nvPicPr>
          <p:cNvPr id="5127" name="Picture 7" descr="C:\Users\User\Desktop\CHRISTMAS ENGLAND\02.jpg"/>
          <p:cNvPicPr>
            <a:picLocks noChangeAspect="1" noChangeArrowheads="1"/>
          </p:cNvPicPr>
          <p:nvPr/>
        </p:nvPicPr>
        <p:blipFill>
          <a:blip r:embed="rId4"/>
          <a:srcRect/>
          <a:stretch>
            <a:fillRect/>
          </a:stretch>
        </p:blipFill>
        <p:spPr bwMode="auto">
          <a:xfrm>
            <a:off x="5286380" y="928670"/>
            <a:ext cx="3684579" cy="2763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Содержимое 2"/>
          <p:cNvSpPr>
            <a:spLocks noGrp="1"/>
          </p:cNvSpPr>
          <p:nvPr>
            <p:ph idx="1"/>
          </p:nvPr>
        </p:nvSpPr>
        <p:spPr>
          <a:xfrm>
            <a:off x="2143108" y="2357430"/>
            <a:ext cx="7000892" cy="3429024"/>
          </a:xfrm>
        </p:spPr>
        <p:txBody>
          <a:bodyPr>
            <a:normAutofit fontScale="62500" lnSpcReduction="20000"/>
          </a:bodyPr>
          <a:lstStyle/>
          <a:p>
            <a:pPr>
              <a:buFont typeface="Wingdings" pitchFamily="2" charset="2"/>
              <a:buChar char="q"/>
            </a:pPr>
            <a:r>
              <a:rPr lang="en-US" dirty="0" smtClean="0">
                <a:solidFill>
                  <a:srgbClr val="00B050"/>
                </a:solidFill>
              </a:rPr>
              <a:t> </a:t>
            </a:r>
            <a:r>
              <a:rPr lang="en-US" dirty="0" smtClean="0">
                <a:solidFill>
                  <a:srgbClr val="00B0F0"/>
                </a:solidFill>
                <a:latin typeface="MV Boli" pitchFamily="2" charset="0"/>
                <a:cs typeface="MV Boli" pitchFamily="2" charset="0"/>
              </a:rPr>
              <a:t>Christmas  is  a truly magical</a:t>
            </a:r>
          </a:p>
          <a:p>
            <a:pPr>
              <a:buNone/>
            </a:pPr>
            <a:r>
              <a:rPr lang="en-US" dirty="0" smtClean="0">
                <a:solidFill>
                  <a:srgbClr val="00B0F0"/>
                </a:solidFill>
                <a:latin typeface="MV Boli" pitchFamily="2" charset="0"/>
                <a:cs typeface="MV Boli" pitchFamily="2" charset="0"/>
              </a:rPr>
              <a:t> holiday, bringing families and </a:t>
            </a:r>
          </a:p>
          <a:p>
            <a:pPr>
              <a:buNone/>
            </a:pPr>
            <a:r>
              <a:rPr lang="en-US" dirty="0" smtClean="0">
                <a:solidFill>
                  <a:srgbClr val="00B0F0"/>
                </a:solidFill>
                <a:latin typeface="MV Boli" pitchFamily="2" charset="0"/>
                <a:cs typeface="MV Boli" pitchFamily="2" charset="0"/>
              </a:rPr>
              <a:t>friends to share customs and </a:t>
            </a:r>
          </a:p>
          <a:p>
            <a:pPr>
              <a:buNone/>
            </a:pPr>
            <a:r>
              <a:rPr lang="en-US" dirty="0" smtClean="0">
                <a:solidFill>
                  <a:srgbClr val="00B0F0"/>
                </a:solidFill>
                <a:latin typeface="MV Boli" pitchFamily="2" charset="0"/>
                <a:cs typeface="MV Boli" pitchFamily="2" charset="0"/>
              </a:rPr>
              <a:t>traditions, which have been around </a:t>
            </a:r>
          </a:p>
          <a:p>
            <a:pPr>
              <a:buNone/>
            </a:pPr>
            <a:r>
              <a:rPr lang="en-US" dirty="0" smtClean="0">
                <a:solidFill>
                  <a:srgbClr val="00B0F0"/>
                </a:solidFill>
                <a:latin typeface="MV Boli" pitchFamily="2" charset="0"/>
                <a:cs typeface="MV Boli" pitchFamily="2" charset="0"/>
              </a:rPr>
              <a:t>for centuries</a:t>
            </a:r>
          </a:p>
          <a:p>
            <a:pPr>
              <a:buFont typeface="Wingdings" pitchFamily="2" charset="2"/>
              <a:buChar char="q"/>
            </a:pPr>
            <a:endParaRPr lang="en-US" dirty="0" smtClean="0">
              <a:solidFill>
                <a:srgbClr val="00B050"/>
              </a:solidFill>
            </a:endParaRPr>
          </a:p>
          <a:p>
            <a:pPr>
              <a:buNone/>
            </a:pPr>
            <a:endParaRPr lang="en-US" dirty="0" smtClean="0">
              <a:solidFill>
                <a:srgbClr val="00B050"/>
              </a:solidFill>
            </a:endParaRPr>
          </a:p>
          <a:p>
            <a:pPr>
              <a:buNone/>
            </a:pPr>
            <a:r>
              <a:rPr lang="en-US" dirty="0" smtClean="0">
                <a:solidFill>
                  <a:srgbClr val="00B050"/>
                </a:solidFill>
              </a:rPr>
              <a:t>                                                             </a:t>
            </a:r>
            <a:r>
              <a:rPr lang="en-US" dirty="0" smtClean="0">
                <a:solidFill>
                  <a:srgbClr val="00B050"/>
                </a:solidFill>
                <a:latin typeface="MV Boli" pitchFamily="2" charset="0"/>
                <a:cs typeface="MV Boli" pitchFamily="2" charset="0"/>
              </a:rPr>
              <a:t>Most people are on  </a:t>
            </a:r>
          </a:p>
          <a:p>
            <a:pPr>
              <a:buNone/>
            </a:pPr>
            <a:r>
              <a:rPr lang="en-US" dirty="0" smtClean="0">
                <a:solidFill>
                  <a:srgbClr val="00B050"/>
                </a:solidFill>
                <a:latin typeface="MV Boli" pitchFamily="2" charset="0"/>
                <a:cs typeface="MV Boli" pitchFamily="2" charset="0"/>
              </a:rPr>
              <a:t>                               holiday in the UK and </a:t>
            </a:r>
          </a:p>
          <a:p>
            <a:pPr>
              <a:buNone/>
            </a:pPr>
            <a:r>
              <a:rPr lang="en-US" dirty="0" smtClean="0">
                <a:solidFill>
                  <a:srgbClr val="00B050"/>
                </a:solidFill>
                <a:latin typeface="MV Boli" pitchFamily="2" charset="0"/>
                <a:cs typeface="MV Boli" pitchFamily="2" charset="0"/>
              </a:rPr>
              <a:t>                               stay at home with their </a:t>
            </a:r>
          </a:p>
          <a:p>
            <a:pPr>
              <a:buNone/>
            </a:pPr>
            <a:r>
              <a:rPr lang="en-US" dirty="0" smtClean="0">
                <a:solidFill>
                  <a:srgbClr val="00B050"/>
                </a:solidFill>
                <a:latin typeface="MV Boli" pitchFamily="2" charset="0"/>
                <a:cs typeface="MV Boli" pitchFamily="2" charset="0"/>
              </a:rPr>
              <a:t>                               family on Christmas day </a:t>
            </a:r>
          </a:p>
          <a:p>
            <a:pPr>
              <a:buNone/>
            </a:pPr>
            <a:endParaRPr lang="ru-RU" dirty="0"/>
          </a:p>
        </p:txBody>
      </p:sp>
      <p:pic>
        <p:nvPicPr>
          <p:cNvPr id="10" name="Picture 4" descr="C:\Users\User\Desktop\NEW YEAR\glavmenyu.gif"/>
          <p:cNvPicPr>
            <a:picLocks noChangeAspect="1" noChangeArrowheads="1" noCrop="1"/>
          </p:cNvPicPr>
          <p:nvPr/>
        </p:nvPicPr>
        <p:blipFill>
          <a:blip r:embed="rId5"/>
          <a:srcRect/>
          <a:stretch>
            <a:fillRect/>
          </a:stretch>
        </p:blipFill>
        <p:spPr bwMode="auto">
          <a:xfrm>
            <a:off x="3786182" y="1571612"/>
            <a:ext cx="528641" cy="440534"/>
          </a:xfrm>
          <a:prstGeom prst="rect">
            <a:avLst/>
          </a:prstGeom>
          <a:noFill/>
        </p:spPr>
      </p:pic>
      <p:pic>
        <p:nvPicPr>
          <p:cNvPr id="7" name="Picture 4" descr="C:\Users\User\Desktop\NEW YEAR\glavmenyu.gif"/>
          <p:cNvPicPr>
            <a:picLocks noChangeAspect="1" noChangeArrowheads="1" noCrop="1"/>
          </p:cNvPicPr>
          <p:nvPr/>
        </p:nvPicPr>
        <p:blipFill>
          <a:blip r:embed="rId5"/>
          <a:srcRect/>
          <a:stretch>
            <a:fillRect/>
          </a:stretch>
        </p:blipFill>
        <p:spPr bwMode="auto">
          <a:xfrm>
            <a:off x="1500166" y="5357826"/>
            <a:ext cx="528641" cy="440534"/>
          </a:xfrm>
          <a:prstGeom prst="rect">
            <a:avLst/>
          </a:prstGeom>
          <a:noFill/>
        </p:spPr>
      </p:pic>
      <p:pic>
        <p:nvPicPr>
          <p:cNvPr id="8" name="Picture 4" descr="C:\Users\User\Desktop\NEW YEAR\glavmenyu.gif"/>
          <p:cNvPicPr>
            <a:picLocks noChangeAspect="1" noChangeArrowheads="1" noCrop="1"/>
          </p:cNvPicPr>
          <p:nvPr/>
        </p:nvPicPr>
        <p:blipFill>
          <a:blip r:embed="rId5"/>
          <a:srcRect/>
          <a:stretch>
            <a:fillRect/>
          </a:stretch>
        </p:blipFill>
        <p:spPr bwMode="auto">
          <a:xfrm>
            <a:off x="6215074" y="3857628"/>
            <a:ext cx="528641" cy="44053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13" presetID="34"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from="(-#ppt_w/2)" to="(#ppt_x)" calcmode="lin" valueType="num">
                                      <p:cBhvr>
                                        <p:cTn id="15" dur="600" fill="hold">
                                          <p:stCondLst>
                                            <p:cond delay="0"/>
                                          </p:stCondLst>
                                        </p:cTn>
                                        <p:tgtEl>
                                          <p:spTgt spid="7"/>
                                        </p:tgtEl>
                                        <p:attrNameLst>
                                          <p:attrName>ppt_x</p:attrName>
                                        </p:attrNameLst>
                                      </p:cBhvr>
                                    </p:anim>
                                    <p:anim from="0" to="-1.0" calcmode="lin" valueType="num">
                                      <p:cBhvr>
                                        <p:cTn id="16" dur="200" decel="50000" autoRev="1" fill="hold">
                                          <p:stCondLst>
                                            <p:cond delay="600"/>
                                          </p:stCondLst>
                                        </p:cTn>
                                        <p:tgtEl>
                                          <p:spTgt spid="7"/>
                                        </p:tgtEl>
                                        <p:attrNameLst>
                                          <p:attrName>xshear</p:attrName>
                                        </p:attrNameLst>
                                      </p:cBhvr>
                                    </p:anim>
                                    <p:animScale>
                                      <p:cBhvr>
                                        <p:cTn id="17" dur="200" decel="100000" autoRev="1" fill="hold">
                                          <p:stCondLst>
                                            <p:cond delay="600"/>
                                          </p:stCondLst>
                                        </p:cTn>
                                        <p:tgtEl>
                                          <p:spTgt spid="7"/>
                                        </p:tgtEl>
                                      </p:cBhvr>
                                      <p:from x="100000" y="100000"/>
                                      <p:to x="80000" y="100000"/>
                                    </p:animScale>
                                    <p:anim by="(#ppt_h/3+#ppt_w*0.1)" calcmode="lin" valueType="num">
                                      <p:cBhvr additive="sum">
                                        <p:cTn id="18" dur="200" decel="100000" autoRev="1" fill="hold">
                                          <p:stCondLst>
                                            <p:cond delay="600"/>
                                          </p:stCondLst>
                                        </p:cTn>
                                        <p:tgtEl>
                                          <p:spTgt spid="7"/>
                                        </p:tgtEl>
                                        <p:attrNameLst>
                                          <p:attrName>ppt_x</p:attrName>
                                        </p:attrNameLst>
                                      </p:cBhvr>
                                    </p:anim>
                                  </p:childTnLst>
                                </p:cTn>
                              </p:par>
                              <p:par>
                                <p:cTn id="19" presetID="15"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8"/>
                                        </p:tgtEl>
                                        <p:attrNameLst>
                                          <p:attrName>ppt_y</p:attrName>
                                        </p:attrNameLst>
                                      </p:cBhvr>
                                      <p:tavLst>
                                        <p:tav tm="0" fmla="#ppt_y+(sin(-2*pi*(1-$))*-#ppt_x+cos(-2*pi*(1-$))*(1-#ppt_y))*(1-$)">
                                          <p:val>
                                            <p:fltVal val="0"/>
                                          </p:val>
                                        </p:tav>
                                        <p:tav tm="100000">
                                          <p:val>
                                            <p:fltVal val="1"/>
                                          </p:val>
                                        </p:tav>
                                      </p:tavLst>
                                    </p:anim>
                                  </p:childTnLst>
                                </p:cTn>
                              </p:par>
                              <p:par>
                                <p:cTn id="25" presetID="52"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Scale>
                                      <p:cBhvr>
                                        <p:cTn id="27" dur="5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3">
                                            <p:txEl>
                                              <p:pRg st="0" end="0"/>
                                            </p:txEl>
                                          </p:spTgt>
                                        </p:tgtEl>
                                        <p:attrNameLst>
                                          <p:attrName>ppt_x</p:attrName>
                                          <p:attrName>ppt_y</p:attrName>
                                        </p:attrNameLst>
                                      </p:cBhvr>
                                    </p:animMotion>
                                    <p:animEffect transition="in" filter="fade">
                                      <p:cBhvr>
                                        <p:cTn id="29" dur="500"/>
                                        <p:tgtEl>
                                          <p:spTgt spid="3">
                                            <p:txEl>
                                              <p:pRg st="0" end="0"/>
                                            </p:txEl>
                                          </p:spTgt>
                                        </p:tgtEl>
                                      </p:cBhvr>
                                    </p:animEffect>
                                  </p:childTnLst>
                                </p:cTn>
                              </p:par>
                              <p:par>
                                <p:cTn id="30" presetID="52" presetClass="entr" presetSubtype="0" fill="hold" grpId="0"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Scale>
                                      <p:cBhvr>
                                        <p:cTn id="32" dur="5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500" decel="50000" fill="hold">
                                          <p:stCondLst>
                                            <p:cond delay="0"/>
                                          </p:stCondLst>
                                        </p:cTn>
                                        <p:tgtEl>
                                          <p:spTgt spid="3">
                                            <p:txEl>
                                              <p:pRg st="1" end="1"/>
                                            </p:txEl>
                                          </p:spTgt>
                                        </p:tgtEl>
                                        <p:attrNameLst>
                                          <p:attrName>ppt_x</p:attrName>
                                          <p:attrName>ppt_y</p:attrName>
                                        </p:attrNameLst>
                                      </p:cBhvr>
                                    </p:animMotion>
                                    <p:animEffect transition="in" filter="fade">
                                      <p:cBhvr>
                                        <p:cTn id="34" dur="500"/>
                                        <p:tgtEl>
                                          <p:spTgt spid="3">
                                            <p:txEl>
                                              <p:pRg st="1" end="1"/>
                                            </p:txEl>
                                          </p:spTgt>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Scale>
                                      <p:cBhvr>
                                        <p:cTn id="37" dur="5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3">
                                            <p:txEl>
                                              <p:pRg st="2" end="2"/>
                                            </p:txEl>
                                          </p:spTgt>
                                        </p:tgtEl>
                                        <p:attrNameLst>
                                          <p:attrName>ppt_x</p:attrName>
                                          <p:attrName>ppt_y</p:attrName>
                                        </p:attrNameLst>
                                      </p:cBhvr>
                                    </p:animMotion>
                                    <p:animEffect transition="in" filter="fade">
                                      <p:cBhvr>
                                        <p:cTn id="39" dur="500"/>
                                        <p:tgtEl>
                                          <p:spTgt spid="3">
                                            <p:txEl>
                                              <p:pRg st="2" end="2"/>
                                            </p:txEl>
                                          </p:spTgt>
                                        </p:tgtEl>
                                      </p:cBhvr>
                                    </p:animEffect>
                                  </p:childTnLst>
                                </p:cTn>
                              </p:par>
                              <p:par>
                                <p:cTn id="40" presetID="52" presetClass="entr" presetSubtype="0" fill="hold" grpId="0"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Scale>
                                      <p:cBhvr>
                                        <p:cTn id="42" dur="5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500" decel="50000" fill="hold">
                                          <p:stCondLst>
                                            <p:cond delay="0"/>
                                          </p:stCondLst>
                                        </p:cTn>
                                        <p:tgtEl>
                                          <p:spTgt spid="3">
                                            <p:txEl>
                                              <p:pRg st="3" end="3"/>
                                            </p:txEl>
                                          </p:spTgt>
                                        </p:tgtEl>
                                        <p:attrNameLst>
                                          <p:attrName>ppt_x</p:attrName>
                                          <p:attrName>ppt_y</p:attrName>
                                        </p:attrNameLst>
                                      </p:cBhvr>
                                    </p:animMotion>
                                    <p:animEffect transition="in" filter="fade">
                                      <p:cBhvr>
                                        <p:cTn id="44" dur="500"/>
                                        <p:tgtEl>
                                          <p:spTgt spid="3">
                                            <p:txEl>
                                              <p:pRg st="3" end="3"/>
                                            </p:txEl>
                                          </p:spTgt>
                                        </p:tgtEl>
                                      </p:cBhvr>
                                    </p:animEffect>
                                  </p:childTnLst>
                                </p:cTn>
                              </p:par>
                              <p:par>
                                <p:cTn id="45" presetID="52" presetClass="entr" presetSubtype="0" fill="hold" grpId="0" nodeType="with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Scale>
                                      <p:cBhvr>
                                        <p:cTn id="47" dur="5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3">
                                            <p:txEl>
                                              <p:pRg st="4" end="4"/>
                                            </p:txEl>
                                          </p:spTgt>
                                        </p:tgtEl>
                                        <p:attrNameLst>
                                          <p:attrName>ppt_x</p:attrName>
                                          <p:attrName>ppt_y</p:attrName>
                                        </p:attrNameLst>
                                      </p:cBhvr>
                                    </p:animMotion>
                                    <p:animEffect transition="in" filter="fade">
                                      <p:cBhvr>
                                        <p:cTn id="49" dur="500"/>
                                        <p:tgtEl>
                                          <p:spTgt spid="3">
                                            <p:txEl>
                                              <p:pRg st="4" end="4"/>
                                            </p:txEl>
                                          </p:spTgt>
                                        </p:tgtEl>
                                      </p:cBhvr>
                                    </p:animEffect>
                                  </p:childTnLst>
                                </p:cTn>
                              </p:par>
                              <p:par>
                                <p:cTn id="50" presetID="52" presetClass="entr" presetSubtype="0" fill="hold" grpId="0"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Scale>
                                      <p:cBhvr>
                                        <p:cTn id="52" dur="500" decel="50000" fill="hold">
                                          <p:stCondLst>
                                            <p:cond delay="0"/>
                                          </p:stCondLst>
                                        </p:cTn>
                                        <p:tgtEl>
                                          <p:spTgt spid="3">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500" decel="50000" fill="hold">
                                          <p:stCondLst>
                                            <p:cond delay="0"/>
                                          </p:stCondLst>
                                        </p:cTn>
                                        <p:tgtEl>
                                          <p:spTgt spid="3">
                                            <p:txEl>
                                              <p:pRg st="7" end="7"/>
                                            </p:txEl>
                                          </p:spTgt>
                                        </p:tgtEl>
                                        <p:attrNameLst>
                                          <p:attrName>ppt_x</p:attrName>
                                          <p:attrName>ppt_y</p:attrName>
                                        </p:attrNameLst>
                                      </p:cBhvr>
                                    </p:animMotion>
                                    <p:animEffect transition="in" filter="fade">
                                      <p:cBhvr>
                                        <p:cTn id="54" dur="500"/>
                                        <p:tgtEl>
                                          <p:spTgt spid="3">
                                            <p:txEl>
                                              <p:pRg st="7" end="7"/>
                                            </p:txEl>
                                          </p:spTgt>
                                        </p:tgtEl>
                                      </p:cBhvr>
                                    </p:animEffect>
                                  </p:childTnLst>
                                </p:cTn>
                              </p:par>
                              <p:par>
                                <p:cTn id="55" presetID="52" presetClass="entr" presetSubtype="0" fill="hold" grpId="0" nodeType="with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Scale>
                                      <p:cBhvr>
                                        <p:cTn id="57" dur="500" decel="50000" fill="hold">
                                          <p:stCondLst>
                                            <p:cond delay="0"/>
                                          </p:stCondLst>
                                        </p:cTn>
                                        <p:tgtEl>
                                          <p:spTgt spid="3">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500" decel="50000" fill="hold">
                                          <p:stCondLst>
                                            <p:cond delay="0"/>
                                          </p:stCondLst>
                                        </p:cTn>
                                        <p:tgtEl>
                                          <p:spTgt spid="3">
                                            <p:txEl>
                                              <p:pRg st="8" end="8"/>
                                            </p:txEl>
                                          </p:spTgt>
                                        </p:tgtEl>
                                        <p:attrNameLst>
                                          <p:attrName>ppt_x</p:attrName>
                                          <p:attrName>ppt_y</p:attrName>
                                        </p:attrNameLst>
                                      </p:cBhvr>
                                    </p:animMotion>
                                    <p:animEffect transition="in" filter="fade">
                                      <p:cBhvr>
                                        <p:cTn id="59" dur="500"/>
                                        <p:tgtEl>
                                          <p:spTgt spid="3">
                                            <p:txEl>
                                              <p:pRg st="8" end="8"/>
                                            </p:txEl>
                                          </p:spTgt>
                                        </p:tgtEl>
                                      </p:cBhvr>
                                    </p:animEffect>
                                  </p:childTnLst>
                                </p:cTn>
                              </p:par>
                              <p:par>
                                <p:cTn id="60" presetID="52" presetClass="entr" presetSubtype="0" fill="hold" grpId="0" nodeType="with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Scale>
                                      <p:cBhvr>
                                        <p:cTn id="62" dur="500" decel="50000" fill="hold">
                                          <p:stCondLst>
                                            <p:cond delay="0"/>
                                          </p:stCondLst>
                                        </p:cTn>
                                        <p:tgtEl>
                                          <p:spTgt spid="3">
                                            <p:txEl>
                                              <p:pRg st="9" end="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500" decel="50000" fill="hold">
                                          <p:stCondLst>
                                            <p:cond delay="0"/>
                                          </p:stCondLst>
                                        </p:cTn>
                                        <p:tgtEl>
                                          <p:spTgt spid="3">
                                            <p:txEl>
                                              <p:pRg st="9" end="9"/>
                                            </p:txEl>
                                          </p:spTgt>
                                        </p:tgtEl>
                                        <p:attrNameLst>
                                          <p:attrName>ppt_x</p:attrName>
                                          <p:attrName>ppt_y</p:attrName>
                                        </p:attrNameLst>
                                      </p:cBhvr>
                                    </p:animMotion>
                                    <p:animEffect transition="in" filter="fade">
                                      <p:cBhvr>
                                        <p:cTn id="64" dur="500"/>
                                        <p:tgtEl>
                                          <p:spTgt spid="3">
                                            <p:txEl>
                                              <p:pRg st="9" end="9"/>
                                            </p:txEl>
                                          </p:spTgt>
                                        </p:tgtEl>
                                      </p:cBhvr>
                                    </p:animEffect>
                                  </p:childTnLst>
                                </p:cTn>
                              </p:par>
                              <p:par>
                                <p:cTn id="65" presetID="52" presetClass="entr" presetSubtype="0" fill="hold" grpId="0" nodeType="with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Scale>
                                      <p:cBhvr>
                                        <p:cTn id="67" dur="500" decel="50000" fill="hold">
                                          <p:stCondLst>
                                            <p:cond delay="0"/>
                                          </p:stCondLst>
                                        </p:cTn>
                                        <p:tgtEl>
                                          <p:spTgt spid="3">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500" decel="50000" fill="hold">
                                          <p:stCondLst>
                                            <p:cond delay="0"/>
                                          </p:stCondLst>
                                        </p:cTn>
                                        <p:tgtEl>
                                          <p:spTgt spid="3">
                                            <p:txEl>
                                              <p:pRg st="10" end="10"/>
                                            </p:txEl>
                                          </p:spTgt>
                                        </p:tgtEl>
                                        <p:attrNameLst>
                                          <p:attrName>ppt_x</p:attrName>
                                          <p:attrName>ppt_y</p:attrName>
                                        </p:attrNameLst>
                                      </p:cBhvr>
                                    </p:animMotion>
                                    <p:animEffect transition="in" filter="fade">
                                      <p:cBhvr>
                                        <p:cTn id="69" dur="500"/>
                                        <p:tgtEl>
                                          <p:spTgt spid="3">
                                            <p:txEl>
                                              <p:pRg st="10" end="10"/>
                                            </p:txEl>
                                          </p:spTgt>
                                        </p:tgtEl>
                                      </p:cBhvr>
                                    </p:animEffect>
                                  </p:childTnLst>
                                </p:cTn>
                              </p:par>
                              <p:par>
                                <p:cTn id="70" presetID="26" presetClass="entr" presetSubtype="0" fill="hold" nodeType="withEffect">
                                  <p:stCondLst>
                                    <p:cond delay="0"/>
                                  </p:stCondLst>
                                  <p:childTnLst>
                                    <p:set>
                                      <p:cBhvr>
                                        <p:cTn id="71" dur="1" fill="hold">
                                          <p:stCondLst>
                                            <p:cond delay="0"/>
                                          </p:stCondLst>
                                        </p:cTn>
                                        <p:tgtEl>
                                          <p:spTgt spid="5127"/>
                                        </p:tgtEl>
                                        <p:attrNameLst>
                                          <p:attrName>style.visibility</p:attrName>
                                        </p:attrNameLst>
                                      </p:cBhvr>
                                      <p:to>
                                        <p:strVal val="visible"/>
                                      </p:to>
                                    </p:set>
                                    <p:animEffect transition="in" filter="wipe(down)">
                                      <p:cBhvr>
                                        <p:cTn id="72" dur="580">
                                          <p:stCondLst>
                                            <p:cond delay="0"/>
                                          </p:stCondLst>
                                        </p:cTn>
                                        <p:tgtEl>
                                          <p:spTgt spid="5127"/>
                                        </p:tgtEl>
                                      </p:cBhvr>
                                    </p:animEffect>
                                    <p:anim calcmode="lin" valueType="num">
                                      <p:cBhvr>
                                        <p:cTn id="73" dur="1822" tmFilter="0,0; 0.14,0.36; 0.43,0.73; 0.71,0.91; 1.0,1.0">
                                          <p:stCondLst>
                                            <p:cond delay="0"/>
                                          </p:stCondLst>
                                        </p:cTn>
                                        <p:tgtEl>
                                          <p:spTgt spid="5127"/>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5127"/>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5127"/>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5127"/>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5127"/>
                                        </p:tgtEl>
                                        <p:attrNameLst>
                                          <p:attrName>ppt_y</p:attrName>
                                        </p:attrNameLst>
                                      </p:cBhvr>
                                      <p:tavLst>
                                        <p:tav tm="0" fmla="#ppt_y-sin(pi*$)/81">
                                          <p:val>
                                            <p:fltVal val="0"/>
                                          </p:val>
                                        </p:tav>
                                        <p:tav tm="100000">
                                          <p:val>
                                            <p:fltVal val="1"/>
                                          </p:val>
                                        </p:tav>
                                      </p:tavLst>
                                    </p:anim>
                                    <p:animScale>
                                      <p:cBhvr>
                                        <p:cTn id="78" dur="26">
                                          <p:stCondLst>
                                            <p:cond delay="650"/>
                                          </p:stCondLst>
                                        </p:cTn>
                                        <p:tgtEl>
                                          <p:spTgt spid="5127"/>
                                        </p:tgtEl>
                                      </p:cBhvr>
                                      <p:to x="100000" y="60000"/>
                                    </p:animScale>
                                    <p:animScale>
                                      <p:cBhvr>
                                        <p:cTn id="79" dur="166" decel="50000">
                                          <p:stCondLst>
                                            <p:cond delay="676"/>
                                          </p:stCondLst>
                                        </p:cTn>
                                        <p:tgtEl>
                                          <p:spTgt spid="5127"/>
                                        </p:tgtEl>
                                      </p:cBhvr>
                                      <p:to x="100000" y="100000"/>
                                    </p:animScale>
                                    <p:animScale>
                                      <p:cBhvr>
                                        <p:cTn id="80" dur="26">
                                          <p:stCondLst>
                                            <p:cond delay="1312"/>
                                          </p:stCondLst>
                                        </p:cTn>
                                        <p:tgtEl>
                                          <p:spTgt spid="5127"/>
                                        </p:tgtEl>
                                      </p:cBhvr>
                                      <p:to x="100000" y="80000"/>
                                    </p:animScale>
                                    <p:animScale>
                                      <p:cBhvr>
                                        <p:cTn id="81" dur="166" decel="50000">
                                          <p:stCondLst>
                                            <p:cond delay="1338"/>
                                          </p:stCondLst>
                                        </p:cTn>
                                        <p:tgtEl>
                                          <p:spTgt spid="5127"/>
                                        </p:tgtEl>
                                      </p:cBhvr>
                                      <p:to x="100000" y="100000"/>
                                    </p:animScale>
                                    <p:animScale>
                                      <p:cBhvr>
                                        <p:cTn id="82" dur="26">
                                          <p:stCondLst>
                                            <p:cond delay="1642"/>
                                          </p:stCondLst>
                                        </p:cTn>
                                        <p:tgtEl>
                                          <p:spTgt spid="5127"/>
                                        </p:tgtEl>
                                      </p:cBhvr>
                                      <p:to x="100000" y="90000"/>
                                    </p:animScale>
                                    <p:animScale>
                                      <p:cBhvr>
                                        <p:cTn id="83" dur="166" decel="50000">
                                          <p:stCondLst>
                                            <p:cond delay="1668"/>
                                          </p:stCondLst>
                                        </p:cTn>
                                        <p:tgtEl>
                                          <p:spTgt spid="5127"/>
                                        </p:tgtEl>
                                      </p:cBhvr>
                                      <p:to x="100000" y="100000"/>
                                    </p:animScale>
                                    <p:animScale>
                                      <p:cBhvr>
                                        <p:cTn id="84" dur="26">
                                          <p:stCondLst>
                                            <p:cond delay="1808"/>
                                          </p:stCondLst>
                                        </p:cTn>
                                        <p:tgtEl>
                                          <p:spTgt spid="5127"/>
                                        </p:tgtEl>
                                      </p:cBhvr>
                                      <p:to x="100000" y="95000"/>
                                    </p:animScale>
                                    <p:animScale>
                                      <p:cBhvr>
                                        <p:cTn id="85" dur="166" decel="50000">
                                          <p:stCondLst>
                                            <p:cond delay="1834"/>
                                          </p:stCondLst>
                                        </p:cTn>
                                        <p:tgtEl>
                                          <p:spTgt spid="51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25465" y="1844824"/>
            <a:ext cx="2071984" cy="1909722"/>
          </a:xfrm>
          <a:prstGeom prst="rect">
            <a:avLst/>
          </a:prstGeom>
        </p:spPr>
      </p:pic>
      <p:sp>
        <p:nvSpPr>
          <p:cNvPr id="2" name="Заголовок 1"/>
          <p:cNvSpPr>
            <a:spLocks noGrp="1"/>
          </p:cNvSpPr>
          <p:nvPr>
            <p:ph type="ctrTitle"/>
          </p:nvPr>
        </p:nvSpPr>
        <p:spPr>
          <a:xfrm>
            <a:off x="-468560" y="1556792"/>
            <a:ext cx="7772400" cy="1728191"/>
          </a:xfrm>
        </p:spPr>
        <p:txBody>
          <a:bodyPr>
            <a:normAutofit fontScale="90000"/>
          </a:bodyPr>
          <a:lstStyle/>
          <a:p>
            <a:r>
              <a:rPr lang="en-US" dirty="0" smtClean="0"/>
              <a:t>There are plenty of gifts we may present on different</a:t>
            </a:r>
            <a:br>
              <a:rPr lang="en-US" dirty="0" smtClean="0"/>
            </a:br>
            <a:r>
              <a:rPr lang="en-US" dirty="0" smtClean="0"/>
              <a:t>occasions, on such holidays as:</a:t>
            </a:r>
            <a:endParaRPr lang="ru-RU" dirty="0"/>
          </a:p>
        </p:txBody>
      </p:sp>
      <p:sp>
        <p:nvSpPr>
          <p:cNvPr id="3" name="Подзаголовок 2"/>
          <p:cNvSpPr>
            <a:spLocks noGrp="1"/>
          </p:cNvSpPr>
          <p:nvPr>
            <p:ph type="subTitle" idx="1"/>
          </p:nvPr>
        </p:nvSpPr>
        <p:spPr>
          <a:xfrm>
            <a:off x="395536" y="3997189"/>
            <a:ext cx="3960440" cy="2614619"/>
          </a:xfrm>
        </p:spPr>
        <p:txBody>
          <a:bodyPr>
            <a:normAutofit fontScale="92500" lnSpcReduction="20000"/>
          </a:bodyPr>
          <a:lstStyle/>
          <a:p>
            <a:pPr marL="457200" indent="-457200" algn="l">
              <a:buFont typeface="Arial" pitchFamily="34" charset="0"/>
              <a:buChar char="•"/>
            </a:pPr>
            <a:r>
              <a:rPr lang="en-US" sz="3600" b="1" dirty="0" smtClean="0"/>
              <a:t>New Year</a:t>
            </a:r>
          </a:p>
          <a:p>
            <a:pPr marL="457200" indent="-457200" algn="l">
              <a:buFont typeface="Arial" pitchFamily="34" charset="0"/>
              <a:buChar char="•"/>
            </a:pPr>
            <a:r>
              <a:rPr lang="en-US" sz="3600" b="1" dirty="0" smtClean="0"/>
              <a:t>Birthday</a:t>
            </a:r>
          </a:p>
          <a:p>
            <a:pPr marL="457200" indent="-457200" algn="l">
              <a:buFont typeface="Arial" pitchFamily="34" charset="0"/>
              <a:buChar char="•"/>
            </a:pPr>
            <a:r>
              <a:rPr lang="en-US" sz="3600" b="1" dirty="0" smtClean="0"/>
              <a:t>Easter</a:t>
            </a:r>
          </a:p>
          <a:p>
            <a:pPr marL="457200" indent="-457200" algn="l">
              <a:buFont typeface="Arial" pitchFamily="34" charset="0"/>
              <a:buChar char="•"/>
            </a:pPr>
            <a:r>
              <a:rPr lang="en-US" sz="3600" b="1" dirty="0" smtClean="0"/>
              <a:t>St. Valentine's Day</a:t>
            </a:r>
          </a:p>
          <a:p>
            <a:pPr marL="457200" indent="-457200">
              <a:buFont typeface="Arial" pitchFamily="34" charset="0"/>
              <a:buChar char="•"/>
            </a:pPr>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3933056"/>
            <a:ext cx="4048125" cy="2686050"/>
          </a:xfrm>
          <a:prstGeom prst="rect">
            <a:avLst/>
          </a:prstGeom>
        </p:spPr>
      </p:pic>
    </p:spTree>
    <p:extLst>
      <p:ext uri="{BB962C8B-B14F-4D97-AF65-F5344CB8AC3E}">
        <p14:creationId xmlns:p14="http://schemas.microsoft.com/office/powerpoint/2010/main" val="10342783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923" y="-99392"/>
            <a:ext cx="8229600" cy="1143000"/>
          </a:xfrm>
        </p:spPr>
        <p:txBody>
          <a:bodyPr/>
          <a:lstStyle/>
          <a:p>
            <a:r>
              <a:rPr lang="en-US" dirty="0" smtClean="0"/>
              <a:t>New Year</a:t>
            </a:r>
            <a:endParaRPr lang="ru-RU" dirty="0"/>
          </a:p>
        </p:txBody>
      </p:sp>
      <p:sp>
        <p:nvSpPr>
          <p:cNvPr id="3" name="Текст 2"/>
          <p:cNvSpPr>
            <a:spLocks noGrp="1"/>
          </p:cNvSpPr>
          <p:nvPr>
            <p:ph type="body" idx="1"/>
          </p:nvPr>
        </p:nvSpPr>
        <p:spPr>
          <a:xfrm>
            <a:off x="-180528" y="1025692"/>
            <a:ext cx="4040188" cy="750887"/>
          </a:xfrm>
        </p:spPr>
        <p:txBody>
          <a:bodyPr/>
          <a:lstStyle/>
          <a:p>
            <a:r>
              <a:rPr lang="en-US" dirty="0" smtClean="0"/>
              <a:t>:</a:t>
            </a:r>
            <a:endParaRPr lang="ru-RU" dirty="0"/>
          </a:p>
        </p:txBody>
      </p:sp>
      <p:sp>
        <p:nvSpPr>
          <p:cNvPr id="4" name="Текст 3"/>
          <p:cNvSpPr>
            <a:spLocks noGrp="1"/>
          </p:cNvSpPr>
          <p:nvPr>
            <p:ph type="body" sz="half" idx="3"/>
          </p:nvPr>
        </p:nvSpPr>
        <p:spPr>
          <a:xfrm rot="16845654">
            <a:off x="4645025" y="1535112"/>
            <a:ext cx="4041775" cy="750887"/>
          </a:xfrm>
        </p:spPr>
        <p:txBody>
          <a:bodyPr/>
          <a:lstStyle/>
          <a:p>
            <a:endParaRPr lang="ru-RU" dirty="0"/>
          </a:p>
        </p:txBody>
      </p:sp>
      <p:sp>
        <p:nvSpPr>
          <p:cNvPr id="5" name="Объект 4"/>
          <p:cNvSpPr>
            <a:spLocks noGrp="1"/>
          </p:cNvSpPr>
          <p:nvPr>
            <p:ph sz="quarter" idx="2"/>
          </p:nvPr>
        </p:nvSpPr>
        <p:spPr>
          <a:xfrm>
            <a:off x="-642" y="1496443"/>
            <a:ext cx="4040188" cy="3763963"/>
          </a:xfrm>
        </p:spPr>
        <p:txBody>
          <a:bodyPr>
            <a:normAutofit/>
          </a:bodyPr>
          <a:lstStyle/>
          <a:p>
            <a:r>
              <a:rPr lang="en-US" sz="3600" b="1" dirty="0" smtClean="0"/>
              <a:t>Dolls</a:t>
            </a:r>
          </a:p>
          <a:p>
            <a:r>
              <a:rPr lang="en-US" sz="3600" b="1" dirty="0" smtClean="0"/>
              <a:t>Cars</a:t>
            </a:r>
          </a:p>
          <a:p>
            <a:r>
              <a:rPr lang="en-US" sz="3600" b="1" dirty="0"/>
              <a:t>C</a:t>
            </a:r>
            <a:r>
              <a:rPr lang="en-US" sz="3600" b="1" dirty="0" smtClean="0"/>
              <a:t>andies</a:t>
            </a:r>
            <a:endParaRPr lang="ru-RU" sz="3600" b="1" dirty="0"/>
          </a:p>
        </p:txBody>
      </p:sp>
      <p:pic>
        <p:nvPicPr>
          <p:cNvPr id="7" name="Объект 6"/>
          <p:cNvPicPr>
            <a:picLocks noGrp="1" noChangeAspect="1"/>
          </p:cNvPicPr>
          <p:nvPr>
            <p:ph sz="quarter" idx="4"/>
          </p:nvPr>
        </p:nvPicPr>
        <p:blipFill>
          <a:blip r:embed="rId2" cstate="email">
            <a:extLst>
              <a:ext uri="{28A0092B-C50C-407E-A947-70E740481C1C}">
                <a14:useLocalDpi xmlns:a14="http://schemas.microsoft.com/office/drawing/2010/main" val="0"/>
              </a:ext>
            </a:extLst>
          </a:blip>
          <a:stretch>
            <a:fillRect/>
          </a:stretch>
        </p:blipFill>
        <p:spPr>
          <a:xfrm>
            <a:off x="5336358" y="836712"/>
            <a:ext cx="3809196" cy="2279074"/>
          </a:xfrm>
        </p:spPr>
      </p:pic>
      <p:pic>
        <p:nvPicPr>
          <p:cNvPr id="10" name="Рисунок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24410" y="4870633"/>
            <a:ext cx="2887216" cy="1987367"/>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1626" y="4931336"/>
            <a:ext cx="2562225" cy="1781175"/>
          </a:xfrm>
          <a:prstGeom prst="rect">
            <a:avLst/>
          </a:prstGeom>
        </p:spPr>
      </p:pic>
      <p:pic>
        <p:nvPicPr>
          <p:cNvPr id="13" name="Рисунок 1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627784" y="3103764"/>
            <a:ext cx="1571325" cy="2281667"/>
          </a:xfrm>
          <a:prstGeom prst="rect">
            <a:avLst/>
          </a:prstGeom>
        </p:spPr>
      </p:pic>
      <p:pic>
        <p:nvPicPr>
          <p:cNvPr id="14" name="Рисунок 1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275856" y="1021551"/>
            <a:ext cx="2082213" cy="2082213"/>
          </a:xfrm>
          <a:prstGeom prst="rect">
            <a:avLst/>
          </a:prstGeom>
        </p:spPr>
      </p:pic>
      <p:pic>
        <p:nvPicPr>
          <p:cNvPr id="15" name="Рисунок 1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724127" y="3034088"/>
            <a:ext cx="3384681" cy="1880378"/>
          </a:xfrm>
          <a:prstGeom prst="rect">
            <a:avLst/>
          </a:prstGeom>
        </p:spPr>
      </p:pic>
      <p:pic>
        <p:nvPicPr>
          <p:cNvPr id="16" name="Рисунок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3928" y="3058602"/>
            <a:ext cx="1889360" cy="1889360"/>
          </a:xfrm>
          <a:prstGeom prst="rect">
            <a:avLst/>
          </a:prstGeom>
        </p:spPr>
      </p:pic>
    </p:spTree>
    <p:extLst>
      <p:ext uri="{BB962C8B-B14F-4D97-AF65-F5344CB8AC3E}">
        <p14:creationId xmlns:p14="http://schemas.microsoft.com/office/powerpoint/2010/main" val="11204262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8636"/>
            <a:ext cx="8229600" cy="1143000"/>
          </a:xfrm>
        </p:spPr>
        <p:txBody>
          <a:bodyPr/>
          <a:lstStyle/>
          <a:p>
            <a:r>
              <a:rPr lang="en-US" dirty="0" smtClean="0"/>
              <a:t>Easter</a:t>
            </a:r>
            <a:endParaRPr lang="ru-RU" dirty="0"/>
          </a:p>
        </p:txBody>
      </p:sp>
      <p:sp>
        <p:nvSpPr>
          <p:cNvPr id="4" name="Текст 3"/>
          <p:cNvSpPr>
            <a:spLocks noGrp="1"/>
          </p:cNvSpPr>
          <p:nvPr>
            <p:ph type="body" sz="half" idx="3"/>
          </p:nvPr>
        </p:nvSpPr>
        <p:spPr/>
        <p:txBody>
          <a:bodyPr/>
          <a:lstStyle/>
          <a:p>
            <a:endParaRPr lang="ru-RU"/>
          </a:p>
        </p:txBody>
      </p:sp>
      <p:sp>
        <p:nvSpPr>
          <p:cNvPr id="5" name="Объект 4"/>
          <p:cNvSpPr>
            <a:spLocks noGrp="1"/>
          </p:cNvSpPr>
          <p:nvPr>
            <p:ph sz="quarter" idx="2"/>
          </p:nvPr>
        </p:nvSpPr>
        <p:spPr>
          <a:xfrm>
            <a:off x="107504" y="1196752"/>
            <a:ext cx="4040188" cy="3763963"/>
          </a:xfrm>
        </p:spPr>
        <p:txBody>
          <a:bodyPr/>
          <a:lstStyle/>
          <a:p>
            <a:r>
              <a:rPr lang="en-US" sz="3200" dirty="0" smtClean="0"/>
              <a:t>Chocolates</a:t>
            </a:r>
          </a:p>
          <a:p>
            <a:r>
              <a:rPr lang="en-US" sz="3200" dirty="0" smtClean="0"/>
              <a:t>Eggs</a:t>
            </a:r>
          </a:p>
          <a:p>
            <a:r>
              <a:rPr lang="en-US" sz="3200" dirty="0" smtClean="0"/>
              <a:t>Biscuits</a:t>
            </a:r>
          </a:p>
          <a:p>
            <a:endParaRPr lang="ru-RU" dirty="0"/>
          </a:p>
        </p:txBody>
      </p:sp>
      <p:pic>
        <p:nvPicPr>
          <p:cNvPr id="7" name="Объект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860032" y="980728"/>
            <a:ext cx="4041775" cy="3464378"/>
          </a:xfrm>
        </p:spPr>
      </p:pic>
      <p:pic>
        <p:nvPicPr>
          <p:cNvPr id="8" name="Рисунок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15025" y="4437112"/>
            <a:ext cx="3228975" cy="2420888"/>
          </a:xfrm>
          <a:prstGeom prst="rect">
            <a:avLst/>
          </a:prstGeom>
        </p:spPr>
      </p:pic>
      <p:pic>
        <p:nvPicPr>
          <p:cNvPr id="9" name="Рисунок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59632" y="2852936"/>
            <a:ext cx="3982216" cy="2049031"/>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5816" y="4740468"/>
            <a:ext cx="2999209" cy="2117532"/>
          </a:xfrm>
          <a:prstGeom prst="rect">
            <a:avLst/>
          </a:prstGeom>
        </p:spPr>
      </p:pic>
      <p:pic>
        <p:nvPicPr>
          <p:cNvPr id="11" name="Рисунок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07181"/>
            <a:ext cx="2915816" cy="1850820"/>
          </a:xfrm>
          <a:prstGeom prst="rect">
            <a:avLst/>
          </a:prstGeom>
        </p:spPr>
      </p:pic>
    </p:spTree>
    <p:extLst>
      <p:ext uri="{BB962C8B-B14F-4D97-AF65-F5344CB8AC3E}">
        <p14:creationId xmlns:p14="http://schemas.microsoft.com/office/powerpoint/2010/main" val="41213298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St. Valentine’s Day</a:t>
            </a:r>
            <a:endParaRPr lang="ru-RU" dirty="0"/>
          </a:p>
        </p:txBody>
      </p:sp>
      <p:sp>
        <p:nvSpPr>
          <p:cNvPr id="3" name="Объект 2"/>
          <p:cNvSpPr>
            <a:spLocks noGrp="1"/>
          </p:cNvSpPr>
          <p:nvPr>
            <p:ph idx="1"/>
          </p:nvPr>
        </p:nvSpPr>
        <p:spPr/>
        <p:txBody>
          <a:bodyPr/>
          <a:lstStyle/>
          <a:p>
            <a:r>
              <a:rPr lang="en-US" dirty="0" smtClean="0"/>
              <a:t>Hearts</a:t>
            </a:r>
          </a:p>
          <a:p>
            <a:r>
              <a:rPr lang="en-US" dirty="0" smtClean="0"/>
              <a:t>Candies</a:t>
            </a:r>
          </a:p>
          <a:p>
            <a:r>
              <a:rPr lang="en-US" dirty="0" smtClean="0"/>
              <a:t>Souvenirs</a:t>
            </a:r>
          </a:p>
          <a:p>
            <a:r>
              <a:rPr lang="en-US" dirty="0" smtClean="0"/>
              <a:t>Roses</a:t>
            </a:r>
            <a:endParaRPr lang="ru-RU" dirty="0"/>
          </a:p>
        </p:txBody>
      </p:sp>
      <p:pic>
        <p:nvPicPr>
          <p:cNvPr id="4" name="Рисунок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38734" y="1122923"/>
            <a:ext cx="3089920" cy="2592232"/>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4242" y="2281643"/>
            <a:ext cx="2857500" cy="2867025"/>
          </a:xfrm>
          <a:prstGeom prst="rect">
            <a:avLst/>
          </a:prstGeom>
        </p:spPr>
      </p:pic>
      <p:pic>
        <p:nvPicPr>
          <p:cNvPr id="6" name="Рисунок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61742" y="3715155"/>
            <a:ext cx="3051566" cy="295420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447" y="4221088"/>
            <a:ext cx="3042795" cy="2282094"/>
          </a:xfrm>
          <a:prstGeom prst="rect">
            <a:avLst/>
          </a:prstGeom>
        </p:spPr>
      </p:pic>
      <p:pic>
        <p:nvPicPr>
          <p:cNvPr id="8" name="Рисунок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987824" y="4810541"/>
            <a:ext cx="3050910" cy="2009479"/>
          </a:xfrm>
          <a:prstGeom prst="rect">
            <a:avLst/>
          </a:prstGeom>
        </p:spPr>
      </p:pic>
    </p:spTree>
    <p:extLst>
      <p:ext uri="{BB962C8B-B14F-4D97-AF65-F5344CB8AC3E}">
        <p14:creationId xmlns:p14="http://schemas.microsoft.com/office/powerpoint/2010/main" val="36948340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Birthday</a:t>
            </a:r>
            <a:endParaRPr lang="ru-RU" dirty="0"/>
          </a:p>
        </p:txBody>
      </p:sp>
      <p:sp>
        <p:nvSpPr>
          <p:cNvPr id="3" name="Объект 2"/>
          <p:cNvSpPr>
            <a:spLocks noGrp="1"/>
          </p:cNvSpPr>
          <p:nvPr>
            <p:ph idx="1"/>
          </p:nvPr>
        </p:nvSpPr>
        <p:spPr/>
        <p:txBody>
          <a:bodyPr/>
          <a:lstStyle/>
          <a:p>
            <a:r>
              <a:rPr lang="en-US" dirty="0" smtClean="0"/>
              <a:t>Flowers</a:t>
            </a:r>
          </a:p>
          <a:p>
            <a:r>
              <a:rPr lang="en-US" dirty="0" smtClean="0"/>
              <a:t>Toys</a:t>
            </a:r>
          </a:p>
          <a:p>
            <a:r>
              <a:rPr lang="en-US" dirty="0" smtClean="0"/>
              <a:t>Sweets</a:t>
            </a:r>
          </a:p>
          <a:p>
            <a:r>
              <a:rPr lang="en-US" dirty="0" smtClean="0"/>
              <a:t>Jewelry</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4006" y="604548"/>
            <a:ext cx="2857500" cy="2857500"/>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3128" y="1484784"/>
            <a:ext cx="1914525" cy="2390775"/>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628" y="3847513"/>
            <a:ext cx="2857500" cy="2381250"/>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7653" y="3439950"/>
            <a:ext cx="2843345" cy="1733550"/>
          </a:xfrm>
          <a:prstGeom prst="rect">
            <a:avLst/>
          </a:prstGeom>
        </p:spPr>
      </p:pic>
      <p:pic>
        <p:nvPicPr>
          <p:cNvPr id="9" name="Рисунок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353129" y="3875559"/>
            <a:ext cx="2098734" cy="2098734"/>
          </a:xfrm>
          <a:prstGeom prst="rect">
            <a:avLst/>
          </a:prstGeom>
        </p:spPr>
      </p:pic>
      <p:pic>
        <p:nvPicPr>
          <p:cNvPr id="10" name="Рисунок 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451863" y="5104936"/>
            <a:ext cx="2654972" cy="1779893"/>
          </a:xfrm>
          <a:prstGeom prst="rect">
            <a:avLst/>
          </a:prstGeom>
        </p:spPr>
      </p:pic>
    </p:spTree>
    <p:extLst>
      <p:ext uri="{BB962C8B-B14F-4D97-AF65-F5344CB8AC3E}">
        <p14:creationId xmlns:p14="http://schemas.microsoft.com/office/powerpoint/2010/main" val="35203822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a:t> </a:t>
            </a:r>
            <a:r>
              <a:rPr lang="en-US" dirty="0" smtClean="0"/>
              <a:t>Special celebration foods</a:t>
            </a:r>
            <a:endParaRPr lang="ru-RU" dirty="0"/>
          </a:p>
        </p:txBody>
      </p:sp>
      <p:pic>
        <p:nvPicPr>
          <p:cNvPr id="6" name="Содержимое 5" descr="m-569021.jpg"/>
          <p:cNvPicPr>
            <a:picLocks noGrp="1" noChangeAspect="1"/>
          </p:cNvPicPr>
          <p:nvPr>
            <p:ph idx="1"/>
          </p:nvPr>
        </p:nvPicPr>
        <p:blipFill>
          <a:blip r:embed="rId2">
            <a:extLst>
              <a:ext uri="{28A0092B-C50C-407E-A947-70E740481C1C}">
                <a14:useLocalDpi xmlns:a14="http://schemas.microsoft.com/office/drawing/2010/main" val="0"/>
              </a:ext>
            </a:extLst>
          </a:blip>
          <a:srcRect t="17100" b="17100"/>
          <a:stretch>
            <a:fillRect/>
          </a:stretch>
        </p:blipFill>
        <p:spPr/>
      </p:pic>
    </p:spTree>
    <p:extLst>
      <p:ext uri="{BB962C8B-B14F-4D97-AF65-F5344CB8AC3E}">
        <p14:creationId xmlns:p14="http://schemas.microsoft.com/office/powerpoint/2010/main" val="107410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3429000" y="5668617"/>
            <a:ext cx="5692320" cy="1460590"/>
          </a:xfrm>
        </p:spPr>
        <p:txBody>
          <a:bodyPr/>
          <a:lstStyle/>
          <a:p>
            <a:r>
              <a:rPr lang="en-US" sz="2000" dirty="0" smtClean="0"/>
              <a:t>Food is the centerpiece of most holidays</a:t>
            </a:r>
            <a:r>
              <a:rPr lang="ru-RU" sz="2000" dirty="0" smtClean="0"/>
              <a:t>,</a:t>
            </a:r>
            <a:r>
              <a:rPr lang="en-US" sz="2000" dirty="0" smtClean="0"/>
              <a:t>but that is especially true during the Christmas! </a:t>
            </a:r>
            <a:endParaRPr lang="en-US" sz="2000" dirty="0"/>
          </a:p>
          <a:p>
            <a:endParaRPr lang="en-US" dirty="0" smtClean="0"/>
          </a:p>
          <a:p>
            <a:endParaRPr lang="en-US" dirty="0"/>
          </a:p>
          <a:p>
            <a:endParaRPr lang="en-US" dirty="0" smtClean="0"/>
          </a:p>
          <a:p>
            <a:endParaRPr lang="ru-RU" dirty="0"/>
          </a:p>
        </p:txBody>
      </p:sp>
      <p:sp>
        <p:nvSpPr>
          <p:cNvPr id="4" name="Название 3"/>
          <p:cNvSpPr>
            <a:spLocks noGrp="1"/>
          </p:cNvSpPr>
          <p:nvPr>
            <p:ph type="title"/>
          </p:nvPr>
        </p:nvSpPr>
        <p:spPr>
          <a:xfrm>
            <a:off x="2220960" y="4381779"/>
            <a:ext cx="7716838" cy="723620"/>
          </a:xfrm>
        </p:spPr>
        <p:txBody>
          <a:bodyPr/>
          <a:lstStyle/>
          <a:p>
            <a:r>
              <a:rPr lang="en-US" dirty="0" smtClean="0"/>
              <a:t>Christmas foods</a:t>
            </a:r>
            <a:endParaRPr lang="ru-RU" dirty="0"/>
          </a:p>
        </p:txBody>
      </p:sp>
      <p:pic>
        <p:nvPicPr>
          <p:cNvPr id="9" name="Рисунок 8" descr="rozdestvo_рождество.jpg"/>
          <p:cNvPicPr>
            <a:picLocks noGrp="1" noChangeAspect="1"/>
          </p:cNvPicPr>
          <p:nvPr>
            <p:ph type="pic" idx="1"/>
          </p:nvPr>
        </p:nvPicPr>
        <p:blipFill>
          <a:blip r:embed="rId2">
            <a:extLst>
              <a:ext uri="{28A0092B-C50C-407E-A947-70E740481C1C}">
                <a14:useLocalDpi xmlns:a14="http://schemas.microsoft.com/office/drawing/2010/main" val="0"/>
              </a:ext>
            </a:extLst>
          </a:blip>
          <a:srcRect t="10897" b="10897"/>
          <a:stretch>
            <a:fillRect/>
          </a:stretch>
        </p:blipFill>
        <p:spPr>
          <a:xfrm rot="21338992">
            <a:off x="3991874" y="261852"/>
            <a:ext cx="4329278" cy="3054751"/>
          </a:xfrm>
        </p:spPr>
      </p:pic>
      <p:pic>
        <p:nvPicPr>
          <p:cNvPr id="10" name="Изображение 9" descr="1352297479_yrcz9gmhsglp3dj.jpe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
            <a:ext cx="3429000" cy="6858000"/>
          </a:xfrm>
          <a:prstGeom prst="rect">
            <a:avLst/>
          </a:prstGeom>
        </p:spPr>
      </p:pic>
    </p:spTree>
    <p:extLst>
      <p:ext uri="{BB962C8B-B14F-4D97-AF65-F5344CB8AC3E}">
        <p14:creationId xmlns:p14="http://schemas.microsoft.com/office/powerpoint/2010/main" val="271807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The Christmas bird</a:t>
            </a:r>
            <a:endParaRPr lang="ru-RU"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3" name="Содержимое 2"/>
          <p:cNvSpPr>
            <a:spLocks noGrp="1"/>
          </p:cNvSpPr>
          <p:nvPr>
            <p:ph type="body" sz="half" idx="2"/>
          </p:nvPr>
        </p:nvSpPr>
        <p:spPr/>
        <p:txBody>
          <a:bodyPr>
            <a:normAutofit/>
          </a:bodyPr>
          <a:lstStyle/>
          <a:p>
            <a:pPr marL="0" indent="0">
              <a:buNone/>
            </a:pPr>
            <a:r>
              <a:rPr lang="en-US" dirty="0"/>
              <a:t>Say “turkey” and, in the minds of many people, you’ll conjure up a mental image of a table laden with roast turkey, vegetables, gravy and all the other favorites eaten at </a:t>
            </a:r>
            <a:r>
              <a:rPr lang="en-US" dirty="0" smtClean="0"/>
              <a:t>Christmas</a:t>
            </a:r>
            <a:r>
              <a:rPr lang="en-US" dirty="0"/>
              <a:t>. </a:t>
            </a:r>
            <a:endParaRPr lang="en-US" dirty="0" smtClean="0"/>
          </a:p>
          <a:p>
            <a:r>
              <a:rPr lang="en-US" dirty="0"/>
              <a:t>The turkey appeared on Christmas tables in England in the 16th century</a:t>
            </a:r>
            <a:r>
              <a:rPr lang="en-US" dirty="0" smtClean="0"/>
              <a:t>, and </a:t>
            </a:r>
            <a:r>
              <a:rPr lang="en-US" dirty="0"/>
              <a:t>popular history tells of King Henry VIII being first English monarch to have turkey for Christmas.</a:t>
            </a:r>
          </a:p>
          <a:p>
            <a:pPr marL="0" indent="0">
              <a:buNone/>
            </a:pPr>
            <a:endParaRPr lang="en-US" dirty="0" smtClean="0"/>
          </a:p>
        </p:txBody>
      </p:sp>
      <p:pic>
        <p:nvPicPr>
          <p:cNvPr id="12" name="Рисунок 11" descr="oo.jpg"/>
          <p:cNvPicPr>
            <a:picLocks noGrp="1" noChangeAspect="1"/>
          </p:cNvPicPr>
          <p:nvPr>
            <p:ph type="pic" idx="1"/>
          </p:nvPr>
        </p:nvPicPr>
        <p:blipFill>
          <a:blip r:embed="rId2" cstate="email">
            <a:extLst>
              <a:ext uri="{28A0092B-C50C-407E-A947-70E740481C1C}">
                <a14:useLocalDpi xmlns:a14="http://schemas.microsoft.com/office/drawing/2010/main" val="0"/>
              </a:ext>
            </a:extLst>
          </a:blip>
          <a:srcRect l="26269" r="26269"/>
          <a:stretch>
            <a:fillRect/>
          </a:stretch>
        </p:blipFill>
        <p:spPr/>
      </p:pic>
    </p:spTree>
    <p:extLst>
      <p:ext uri="{BB962C8B-B14F-4D97-AF65-F5344CB8AC3E}">
        <p14:creationId xmlns:p14="http://schemas.microsoft.com/office/powerpoint/2010/main" val="379191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477870" y="1111342"/>
            <a:ext cx="3951755" cy="1113383"/>
          </a:xfrm>
        </p:spPr>
        <p:txBody>
          <a:bodyPr/>
          <a:lstStyle/>
          <a:p>
            <a:r>
              <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No British Christmas is complete without a Christmas </a:t>
            </a:r>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Pudding!</a:t>
            </a:r>
            <a:endPar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Рисунок 4" descr="6000.jpg"/>
          <p:cNvPicPr>
            <a:picLocks noGrp="1" noChangeAspect="1"/>
          </p:cNvPicPr>
          <p:nvPr>
            <p:ph type="pic" idx="1"/>
          </p:nvPr>
        </p:nvPicPr>
        <p:blipFill>
          <a:blip r:embed="rId2">
            <a:extLst>
              <a:ext uri="{28A0092B-C50C-407E-A947-70E740481C1C}">
                <a14:useLocalDpi xmlns:a14="http://schemas.microsoft.com/office/drawing/2010/main" val="0"/>
              </a:ext>
            </a:extLst>
          </a:blip>
          <a:srcRect l="26364" r="26364"/>
          <a:stretch>
            <a:fillRect/>
          </a:stretch>
        </p:blipFill>
        <p:spPr>
          <a:xfrm rot="21416935">
            <a:off x="382924" y="993641"/>
            <a:ext cx="3703911" cy="4024292"/>
          </a:xfrm>
        </p:spPr>
      </p:pic>
      <p:sp>
        <p:nvSpPr>
          <p:cNvPr id="4" name="Текст 3"/>
          <p:cNvSpPr>
            <a:spLocks noGrp="1"/>
          </p:cNvSpPr>
          <p:nvPr>
            <p:ph type="body" sz="half" idx="2"/>
          </p:nvPr>
        </p:nvSpPr>
        <p:spPr/>
        <p:txBody>
          <a:bodyPr>
            <a:normAutofit/>
          </a:bodyPr>
          <a:lstStyle/>
          <a:p>
            <a:r>
              <a:rPr lang="en-US" sz="2000" dirty="0"/>
              <a:t>Christmas pudding is a traditional English dish, which has spread to other English-speaking countries, such as Australia. </a:t>
            </a:r>
            <a:endParaRPr lang="en-US" sz="2000" dirty="0" smtClean="0"/>
          </a:p>
          <a:p>
            <a:r>
              <a:rPr lang="en-US" sz="2000" dirty="0" smtClean="0"/>
              <a:t>This </a:t>
            </a:r>
            <a:r>
              <a:rPr lang="en-US" sz="2000" dirty="0"/>
              <a:t>boiled or steamed pudding is also </a:t>
            </a:r>
            <a:r>
              <a:rPr lang="en-US" sz="2000" dirty="0" smtClean="0"/>
              <a:t>called</a:t>
            </a:r>
          </a:p>
          <a:p>
            <a:r>
              <a:rPr lang="en-US" sz="2000" dirty="0" smtClean="0">
                <a:solidFill>
                  <a:schemeClr val="accent4">
                    <a:lumMod val="75000"/>
                  </a:schemeClr>
                </a:solidFill>
              </a:rPr>
              <a:t>plum pudding</a:t>
            </a:r>
            <a:r>
              <a:rPr lang="en-US" sz="2000" dirty="0" smtClean="0"/>
              <a:t>, </a:t>
            </a:r>
            <a:r>
              <a:rPr lang="en-US" sz="2000" dirty="0" smtClean="0">
                <a:solidFill>
                  <a:schemeClr val="accent6">
                    <a:lumMod val="60000"/>
                    <a:lumOff val="40000"/>
                  </a:schemeClr>
                </a:solidFill>
              </a:rPr>
              <a:t>plum duff</a:t>
            </a:r>
            <a:r>
              <a:rPr lang="en-US" sz="2000" dirty="0" smtClean="0"/>
              <a:t>, </a:t>
            </a:r>
            <a:r>
              <a:rPr lang="en-US" sz="2000" dirty="0" smtClean="0">
                <a:solidFill>
                  <a:srgbClr val="0000FF"/>
                </a:solidFill>
              </a:rPr>
              <a:t>bag </a:t>
            </a:r>
            <a:r>
              <a:rPr lang="en-US" sz="2000" dirty="0">
                <a:solidFill>
                  <a:srgbClr val="0000FF"/>
                </a:solidFill>
              </a:rPr>
              <a:t>pudding</a:t>
            </a:r>
            <a:r>
              <a:rPr lang="en-US" sz="2000" dirty="0"/>
              <a:t> </a:t>
            </a:r>
            <a:r>
              <a:rPr lang="en-US" sz="2000" dirty="0" smtClean="0"/>
              <a:t>or </a:t>
            </a:r>
            <a:r>
              <a:rPr lang="en-US" sz="2000" dirty="0" smtClean="0">
                <a:solidFill>
                  <a:srgbClr val="660066"/>
                </a:solidFill>
              </a:rPr>
              <a:t>boiled </a:t>
            </a:r>
            <a:r>
              <a:rPr lang="en-US" sz="2000" dirty="0">
                <a:solidFill>
                  <a:srgbClr val="660066"/>
                </a:solidFill>
              </a:rPr>
              <a:t>pudding</a:t>
            </a:r>
            <a:r>
              <a:rPr lang="en-US" dirty="0"/>
              <a:t>.</a:t>
            </a:r>
            <a:endParaRPr lang="ru-RU" dirty="0"/>
          </a:p>
        </p:txBody>
      </p:sp>
    </p:spTree>
    <p:extLst>
      <p:ext uri="{BB962C8B-B14F-4D97-AF65-F5344CB8AC3E}">
        <p14:creationId xmlns:p14="http://schemas.microsoft.com/office/powerpoint/2010/main" val="330002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33400" y="2154643"/>
            <a:ext cx="3429000" cy="3005159"/>
          </a:xfrm>
        </p:spPr>
        <p:txBody>
          <a:bodyPr>
            <a:normAutofit/>
          </a:bodyPr>
          <a:lstStyle/>
          <a:p>
            <a:r>
              <a:rPr lang="en-US" sz="2000" dirty="0"/>
              <a:t> This chocolate log is a chocolate roulade covered in a chocolate fudge.   It makes a fantastic dessert to put on a dinner table around </a:t>
            </a:r>
            <a:r>
              <a:rPr lang="en-US" sz="2000" dirty="0" smtClean="0"/>
              <a:t>Christmas!</a:t>
            </a:r>
            <a:endParaRPr lang="ru-RU" sz="2000" dirty="0"/>
          </a:p>
        </p:txBody>
      </p:sp>
      <p:pic>
        <p:nvPicPr>
          <p:cNvPr id="7" name="Содержимое 6" descr="8767_MEDIUM.jpg"/>
          <p:cNvPicPr>
            <a:picLocks noGrp="1" noChangeAspect="1"/>
          </p:cNvPicPr>
          <p:nvPr>
            <p:ph idx="1"/>
          </p:nvPr>
        </p:nvPicPr>
        <p:blipFill>
          <a:blip r:embed="rId2">
            <a:extLst>
              <a:ext uri="{28A0092B-C50C-407E-A947-70E740481C1C}">
                <a14:useLocalDpi xmlns:a14="http://schemas.microsoft.com/office/drawing/2010/main" val="0"/>
              </a:ext>
            </a:extLst>
          </a:blip>
          <a:srcRect l="13192" r="13192"/>
          <a:stretch>
            <a:fillRect/>
          </a:stretch>
        </p:blipFill>
        <p:spPr/>
      </p:pic>
    </p:spTree>
    <p:extLst>
      <p:ext uri="{BB962C8B-B14F-4D97-AF65-F5344CB8AC3E}">
        <p14:creationId xmlns:p14="http://schemas.microsoft.com/office/powerpoint/2010/main" val="272287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C:\Users\User\Desktop\NEW YEAR\imagesCAJ95IKG.jpg"/>
          <p:cNvPicPr>
            <a:picLocks noChangeAspect="1" noChangeArrowheads="1"/>
          </p:cNvPicPr>
          <p:nvPr/>
        </p:nvPicPr>
        <p:blipFill>
          <a:blip r:embed="rId2"/>
          <a:srcRect/>
          <a:stretch>
            <a:fillRect/>
          </a:stretch>
        </p:blipFill>
        <p:spPr bwMode="auto">
          <a:xfrm>
            <a:off x="214282" y="1142984"/>
            <a:ext cx="1571604" cy="1045831"/>
          </a:xfrm>
          <a:prstGeom prst="rect">
            <a:avLst/>
          </a:prstGeom>
          <a:ln>
            <a:noFill/>
          </a:ln>
          <a:effectLst>
            <a:reflection blurRad="6350" stA="50000" endA="295" endPos="92000" dist="1016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151" name="Picture 7" descr="C:\Users\User\Desktop\NEW YEAR\canada-events-holidays.jpg"/>
          <p:cNvPicPr>
            <a:picLocks noChangeAspect="1" noChangeArrowheads="1"/>
          </p:cNvPicPr>
          <p:nvPr/>
        </p:nvPicPr>
        <p:blipFill>
          <a:blip r:embed="rId3"/>
          <a:srcRect/>
          <a:stretch>
            <a:fillRect/>
          </a:stretch>
        </p:blipFill>
        <p:spPr bwMode="auto">
          <a:xfrm>
            <a:off x="285720" y="3714752"/>
            <a:ext cx="3524247" cy="28193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147" name="Picture 3" descr="C:\Users\User\Desktop\NEW YEAR\holiday_2006.jpg"/>
          <p:cNvPicPr>
            <a:picLocks noChangeAspect="1" noChangeArrowheads="1"/>
          </p:cNvPicPr>
          <p:nvPr/>
        </p:nvPicPr>
        <p:blipFill>
          <a:blip r:embed="rId4"/>
          <a:srcRect/>
          <a:stretch>
            <a:fillRect/>
          </a:stretch>
        </p:blipFill>
        <p:spPr bwMode="auto">
          <a:xfrm>
            <a:off x="4000496" y="1643050"/>
            <a:ext cx="4700803" cy="2894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Заголовок 1"/>
          <p:cNvSpPr>
            <a:spLocks noGrp="1"/>
          </p:cNvSpPr>
          <p:nvPr>
            <p:ph type="title"/>
          </p:nvPr>
        </p:nvSpPr>
        <p:spPr>
          <a:xfrm>
            <a:off x="1000100" y="214290"/>
            <a:ext cx="6686568" cy="1153276"/>
          </a:xfrm>
        </p:spPr>
        <p:txBody>
          <a:bodyPr>
            <a:noAutofit/>
          </a:bodyPr>
          <a:lstStyle/>
          <a:p>
            <a:pPr algn="ctr"/>
            <a:r>
              <a:rPr lang="en-US" sz="8800" dirty="0" smtClean="0">
                <a:solidFill>
                  <a:srgbClr val="FFFF00"/>
                </a:solidFill>
                <a:latin typeface="Harrington" pitchFamily="82" charset="0"/>
              </a:rPr>
              <a:t>New Year</a:t>
            </a:r>
            <a:endParaRPr lang="ru-RU" sz="8800" dirty="0">
              <a:solidFill>
                <a:srgbClr val="FFFF00"/>
              </a:solidFill>
            </a:endParaRPr>
          </a:p>
        </p:txBody>
      </p:sp>
      <p:sp>
        <p:nvSpPr>
          <p:cNvPr id="3" name="Содержимое 2"/>
          <p:cNvSpPr>
            <a:spLocks noGrp="1"/>
          </p:cNvSpPr>
          <p:nvPr>
            <p:ph idx="1"/>
          </p:nvPr>
        </p:nvSpPr>
        <p:spPr>
          <a:xfrm>
            <a:off x="428596" y="2071678"/>
            <a:ext cx="8301038" cy="4071966"/>
          </a:xfrm>
        </p:spPr>
        <p:txBody>
          <a:bodyPr>
            <a:normAutofit fontScale="92500" lnSpcReduction="10000"/>
          </a:bodyPr>
          <a:lstStyle/>
          <a:p>
            <a:pPr>
              <a:buFont typeface="Wingdings" pitchFamily="2" charset="2"/>
              <a:buChar char="q"/>
            </a:pPr>
            <a:r>
              <a:rPr lang="en-US" dirty="0" smtClean="0">
                <a:solidFill>
                  <a:schemeClr val="accent1">
                    <a:lumMod val="75000"/>
                  </a:schemeClr>
                </a:solidFill>
                <a:latin typeface="Blackadder ITC" pitchFamily="82" charset="0"/>
              </a:rPr>
              <a:t> </a:t>
            </a:r>
            <a:r>
              <a:rPr lang="en-US" dirty="0" smtClean="0">
                <a:solidFill>
                  <a:schemeClr val="accent4">
                    <a:lumMod val="60000"/>
                    <a:lumOff val="40000"/>
                  </a:schemeClr>
                </a:solidFill>
                <a:latin typeface="Blackadder ITC" pitchFamily="82" charset="0"/>
              </a:rPr>
              <a:t>New Year's Day is the first </a:t>
            </a:r>
          </a:p>
          <a:p>
            <a:pPr>
              <a:buNone/>
            </a:pPr>
            <a:r>
              <a:rPr lang="en-US" dirty="0" smtClean="0">
                <a:solidFill>
                  <a:schemeClr val="accent4">
                    <a:lumMod val="60000"/>
                    <a:lumOff val="40000"/>
                  </a:schemeClr>
                </a:solidFill>
                <a:latin typeface="Blackadder ITC" pitchFamily="82" charset="0"/>
              </a:rPr>
              <a:t>day of the Gregorian calendar, </a:t>
            </a:r>
          </a:p>
          <a:p>
            <a:pPr>
              <a:buNone/>
            </a:pPr>
            <a:r>
              <a:rPr lang="en-US" dirty="0" smtClean="0">
                <a:solidFill>
                  <a:schemeClr val="accent4">
                    <a:lumMod val="60000"/>
                    <a:lumOff val="40000"/>
                  </a:schemeClr>
                </a:solidFill>
                <a:latin typeface="Blackadder ITC" pitchFamily="82" charset="0"/>
              </a:rPr>
              <a:t>which is widely used in many </a:t>
            </a:r>
          </a:p>
          <a:p>
            <a:pPr>
              <a:buNone/>
            </a:pPr>
            <a:r>
              <a:rPr lang="en-US" dirty="0" smtClean="0">
                <a:solidFill>
                  <a:schemeClr val="accent4">
                    <a:lumMod val="60000"/>
                    <a:lumOff val="40000"/>
                  </a:schemeClr>
                </a:solidFill>
                <a:latin typeface="Blackadder ITC" pitchFamily="82" charset="0"/>
              </a:rPr>
              <a:t>countries such as the USA</a:t>
            </a:r>
            <a:r>
              <a:rPr lang="en-US" dirty="0" smtClean="0">
                <a:solidFill>
                  <a:schemeClr val="accent4">
                    <a:lumMod val="60000"/>
                    <a:lumOff val="40000"/>
                  </a:schemeClr>
                </a:solidFill>
              </a:rPr>
              <a:t>.</a:t>
            </a:r>
          </a:p>
          <a:p>
            <a:pPr>
              <a:buNone/>
            </a:pPr>
            <a:endParaRPr lang="en-US" dirty="0" smtClean="0"/>
          </a:p>
          <a:p>
            <a:pPr>
              <a:buNone/>
            </a:pPr>
            <a:r>
              <a:rPr lang="en-US" dirty="0" smtClean="0"/>
              <a:t> </a:t>
            </a:r>
          </a:p>
          <a:p>
            <a:pPr algn="r">
              <a:buNone/>
            </a:pPr>
            <a:r>
              <a:rPr lang="en-US" dirty="0" smtClean="0">
                <a:solidFill>
                  <a:schemeClr val="accent2">
                    <a:lumMod val="75000"/>
                  </a:schemeClr>
                </a:solidFill>
              </a:rPr>
              <a:t>                                      The start of New Year's Day, at                                                   </a:t>
            </a:r>
          </a:p>
          <a:p>
            <a:pPr algn="r">
              <a:buNone/>
            </a:pPr>
            <a:r>
              <a:rPr lang="en-US" dirty="0" smtClean="0">
                <a:solidFill>
                  <a:schemeClr val="accent2">
                    <a:lumMod val="75000"/>
                  </a:schemeClr>
                </a:solidFill>
              </a:rPr>
              <a:t>                                     midnight, is   heralded by fireworks, </a:t>
            </a:r>
          </a:p>
          <a:p>
            <a:pPr algn="r">
              <a:buNone/>
            </a:pPr>
            <a:r>
              <a:rPr lang="en-US" dirty="0" smtClean="0">
                <a:solidFill>
                  <a:schemeClr val="accent2">
                    <a:lumMod val="75000"/>
                  </a:schemeClr>
                </a:solidFill>
              </a:rPr>
              <a:t>                       parties and special events, which are often televised</a:t>
            </a:r>
            <a:r>
              <a:rPr lang="en-US" dirty="0" smtClean="0">
                <a:solidFill>
                  <a:schemeClr val="accent4">
                    <a:lumMod val="60000"/>
                    <a:lumOff val="40000"/>
                  </a:schemeClr>
                </a:solidFill>
              </a:rPr>
              <a:t>.</a:t>
            </a:r>
            <a:endParaRPr lang="ru-RU" dirty="0">
              <a:solidFill>
                <a:schemeClr val="accent4">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6151"/>
                                        </p:tgtEl>
                                        <p:attrNameLst>
                                          <p:attrName>style.visibility</p:attrName>
                                        </p:attrNameLst>
                                      </p:cBhvr>
                                      <p:to>
                                        <p:strVal val="visible"/>
                                      </p:to>
                                    </p:set>
                                    <p:anim calcmode="lin" valueType="num">
                                      <p:cBhvr>
                                        <p:cTn id="7" dur="1000" fill="hold"/>
                                        <p:tgtEl>
                                          <p:spTgt spid="6151"/>
                                        </p:tgtEl>
                                        <p:attrNameLst>
                                          <p:attrName>ppt_w</p:attrName>
                                        </p:attrNameLst>
                                      </p:cBhvr>
                                      <p:tavLst>
                                        <p:tav tm="0">
                                          <p:val>
                                            <p:fltVal val="0"/>
                                          </p:val>
                                        </p:tav>
                                        <p:tav tm="100000">
                                          <p:val>
                                            <p:strVal val="#ppt_w"/>
                                          </p:val>
                                        </p:tav>
                                      </p:tavLst>
                                    </p:anim>
                                    <p:anim calcmode="lin" valueType="num">
                                      <p:cBhvr>
                                        <p:cTn id="8" dur="1000" fill="hold"/>
                                        <p:tgtEl>
                                          <p:spTgt spid="6151"/>
                                        </p:tgtEl>
                                        <p:attrNameLst>
                                          <p:attrName>ppt_h</p:attrName>
                                        </p:attrNameLst>
                                      </p:cBhvr>
                                      <p:tavLst>
                                        <p:tav tm="0">
                                          <p:val>
                                            <p:fltVal val="0"/>
                                          </p:val>
                                        </p:tav>
                                        <p:tav tm="100000">
                                          <p:val>
                                            <p:strVal val="#ppt_h"/>
                                          </p:val>
                                        </p:tav>
                                      </p:tavLst>
                                    </p:anim>
                                    <p:anim calcmode="lin" valueType="num">
                                      <p:cBhvr>
                                        <p:cTn id="9" dur="1000" fill="hold"/>
                                        <p:tgtEl>
                                          <p:spTgt spid="6151"/>
                                        </p:tgtEl>
                                        <p:attrNameLst>
                                          <p:attrName>style.rotation</p:attrName>
                                        </p:attrNameLst>
                                      </p:cBhvr>
                                      <p:tavLst>
                                        <p:tav tm="0">
                                          <p:val>
                                            <p:fltVal val="90"/>
                                          </p:val>
                                        </p:tav>
                                        <p:tav tm="100000">
                                          <p:val>
                                            <p:fltVal val="0"/>
                                          </p:val>
                                        </p:tav>
                                      </p:tavLst>
                                    </p:anim>
                                    <p:animEffect transition="in" filter="fade">
                                      <p:cBhvr>
                                        <p:cTn id="10" dur="1000"/>
                                        <p:tgtEl>
                                          <p:spTgt spid="6151"/>
                                        </p:tgtEl>
                                      </p:cBhvr>
                                    </p:animEffect>
                                  </p:childTnLst>
                                </p:cTn>
                              </p:par>
                            </p:childTnLst>
                          </p:cTn>
                        </p:par>
                        <p:par>
                          <p:cTn id="11" fill="hold">
                            <p:stCondLst>
                              <p:cond delay="1000"/>
                            </p:stCondLst>
                            <p:childTnLst>
                              <p:par>
                                <p:cTn id="12" presetID="3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800" decel="100000"/>
                                        <p:tgtEl>
                                          <p:spTgt spid="11"/>
                                        </p:tgtEl>
                                      </p:cBhvr>
                                    </p:animEffect>
                                    <p:anim calcmode="lin" valueType="num">
                                      <p:cBhvr>
                                        <p:cTn id="15" dur="800" decel="100000" fill="hold"/>
                                        <p:tgtEl>
                                          <p:spTgt spid="11"/>
                                        </p:tgtEl>
                                        <p:attrNameLst>
                                          <p:attrName>style.rotation</p:attrName>
                                        </p:attrNameLst>
                                      </p:cBhvr>
                                      <p:tavLst>
                                        <p:tav tm="0">
                                          <p:val>
                                            <p:fltVal val="-90"/>
                                          </p:val>
                                        </p:tav>
                                        <p:tav tm="100000">
                                          <p:val>
                                            <p:fltVal val="0"/>
                                          </p:val>
                                        </p:tav>
                                      </p:tavLst>
                                    </p:anim>
                                    <p:anim calcmode="lin" valueType="num">
                                      <p:cBhvr>
                                        <p:cTn id="16" dur="800" decel="100000" fill="hold"/>
                                        <p:tgtEl>
                                          <p:spTgt spid="11"/>
                                        </p:tgtEl>
                                        <p:attrNameLst>
                                          <p:attrName>ppt_x</p:attrName>
                                        </p:attrNameLst>
                                      </p:cBhvr>
                                      <p:tavLst>
                                        <p:tav tm="0">
                                          <p:val>
                                            <p:strVal val="#ppt_x+0.4"/>
                                          </p:val>
                                        </p:tav>
                                        <p:tav tm="100000">
                                          <p:val>
                                            <p:strVal val="#ppt_x-0.05"/>
                                          </p:val>
                                        </p:tav>
                                      </p:tavLst>
                                    </p:anim>
                                    <p:anim calcmode="lin" valueType="num">
                                      <p:cBhvr>
                                        <p:cTn id="17" dur="800" decel="100000" fill="hold"/>
                                        <p:tgtEl>
                                          <p:spTgt spid="11"/>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20" presetID="34"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from="(-#ppt_w/2)" to="(#ppt_x)" calcmode="lin" valueType="num">
                                      <p:cBhvr>
                                        <p:cTn id="22" dur="600" fill="hold">
                                          <p:stCondLst>
                                            <p:cond delay="0"/>
                                          </p:stCondLst>
                                        </p:cTn>
                                        <p:tgtEl>
                                          <p:spTgt spid="2"/>
                                        </p:tgtEl>
                                        <p:attrNameLst>
                                          <p:attrName>ppt_x</p:attrName>
                                        </p:attrNameLst>
                                      </p:cBhvr>
                                    </p:anim>
                                    <p:anim from="0" to="-1.0" calcmode="lin" valueType="num">
                                      <p:cBhvr>
                                        <p:cTn id="23" dur="200" decel="50000" autoRev="1" fill="hold">
                                          <p:stCondLst>
                                            <p:cond delay="600"/>
                                          </p:stCondLst>
                                        </p:cTn>
                                        <p:tgtEl>
                                          <p:spTgt spid="2"/>
                                        </p:tgtEl>
                                        <p:attrNameLst>
                                          <p:attrName>xshear</p:attrName>
                                        </p:attrNameLst>
                                      </p:cBhvr>
                                    </p:anim>
                                    <p:animScale>
                                      <p:cBhvr>
                                        <p:cTn id="24" dur="200" decel="100000" autoRev="1" fill="hold">
                                          <p:stCondLst>
                                            <p:cond delay="600"/>
                                          </p:stCondLst>
                                        </p:cTn>
                                        <p:tgtEl>
                                          <p:spTgt spid="2"/>
                                        </p:tgtEl>
                                      </p:cBhvr>
                                      <p:from x="100000" y="100000"/>
                                      <p:to x="80000" y="100000"/>
                                    </p:animScale>
                                    <p:anim by="(#ppt_h/3+#ppt_w*0.1)" calcmode="lin" valueType="num">
                                      <p:cBhvr additive="sum">
                                        <p:cTn id="25" dur="200" decel="100000" autoRev="1" fill="hold">
                                          <p:stCondLst>
                                            <p:cond delay="600"/>
                                          </p:stCondLst>
                                        </p:cTn>
                                        <p:tgtEl>
                                          <p:spTgt spid="2"/>
                                        </p:tgtEl>
                                        <p:attrNameLst>
                                          <p:attrName>ppt_x</p:attrName>
                                        </p:attrNameLst>
                                      </p:cBhvr>
                                    </p:anim>
                                  </p:childTnLst>
                                </p:cTn>
                              </p:par>
                            </p:childTnLst>
                          </p:cTn>
                        </p:par>
                        <p:par>
                          <p:cTn id="26" fill="hold">
                            <p:stCondLst>
                              <p:cond delay="2000"/>
                            </p:stCondLst>
                            <p:childTnLst>
                              <p:par>
                                <p:cTn id="27" presetID="26" presetClass="entr" presetSubtype="0" fill="hold" nodeType="afterEffect">
                                  <p:stCondLst>
                                    <p:cond delay="0"/>
                                  </p:stCondLst>
                                  <p:iterate type="lt">
                                    <p:tmPct val="0"/>
                                  </p:iterate>
                                  <p:childTnLst>
                                    <p:set>
                                      <p:cBhvr>
                                        <p:cTn id="28" dur="1" fill="hold">
                                          <p:stCondLst>
                                            <p:cond delay="0"/>
                                          </p:stCondLst>
                                        </p:cTn>
                                        <p:tgtEl>
                                          <p:spTgt spid="6151"/>
                                        </p:tgtEl>
                                        <p:attrNameLst>
                                          <p:attrName>style.visibility</p:attrName>
                                        </p:attrNameLst>
                                      </p:cBhvr>
                                      <p:to>
                                        <p:strVal val="visible"/>
                                      </p:to>
                                    </p:set>
                                    <p:animEffect transition="in" filter="wipe(down)">
                                      <p:cBhvr>
                                        <p:cTn id="29" dur="580">
                                          <p:stCondLst>
                                            <p:cond delay="0"/>
                                          </p:stCondLst>
                                        </p:cTn>
                                        <p:tgtEl>
                                          <p:spTgt spid="6151"/>
                                        </p:tgtEl>
                                      </p:cBhvr>
                                    </p:animEffect>
                                    <p:anim calcmode="lin" valueType="num">
                                      <p:cBhvr>
                                        <p:cTn id="30" dur="1822" tmFilter="0,0; 0.14,0.36; 0.43,0.73; 0.71,0.91; 1.0,1.0">
                                          <p:stCondLst>
                                            <p:cond delay="0"/>
                                          </p:stCondLst>
                                        </p:cTn>
                                        <p:tgtEl>
                                          <p:spTgt spid="6151"/>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6151"/>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6151"/>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6151"/>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6151"/>
                                        </p:tgtEl>
                                        <p:attrNameLst>
                                          <p:attrName>ppt_y</p:attrName>
                                        </p:attrNameLst>
                                      </p:cBhvr>
                                      <p:tavLst>
                                        <p:tav tm="0" fmla="#ppt_y-sin(pi*$)/81">
                                          <p:val>
                                            <p:fltVal val="0"/>
                                          </p:val>
                                        </p:tav>
                                        <p:tav tm="100000">
                                          <p:val>
                                            <p:fltVal val="1"/>
                                          </p:val>
                                        </p:tav>
                                      </p:tavLst>
                                    </p:anim>
                                    <p:animScale>
                                      <p:cBhvr>
                                        <p:cTn id="35" dur="26">
                                          <p:stCondLst>
                                            <p:cond delay="650"/>
                                          </p:stCondLst>
                                        </p:cTn>
                                        <p:tgtEl>
                                          <p:spTgt spid="6151"/>
                                        </p:tgtEl>
                                      </p:cBhvr>
                                      <p:to x="100000" y="60000"/>
                                    </p:animScale>
                                    <p:animScale>
                                      <p:cBhvr>
                                        <p:cTn id="36" dur="166" decel="50000">
                                          <p:stCondLst>
                                            <p:cond delay="676"/>
                                          </p:stCondLst>
                                        </p:cTn>
                                        <p:tgtEl>
                                          <p:spTgt spid="6151"/>
                                        </p:tgtEl>
                                      </p:cBhvr>
                                      <p:to x="100000" y="100000"/>
                                    </p:animScale>
                                    <p:animScale>
                                      <p:cBhvr>
                                        <p:cTn id="37" dur="26">
                                          <p:stCondLst>
                                            <p:cond delay="1312"/>
                                          </p:stCondLst>
                                        </p:cTn>
                                        <p:tgtEl>
                                          <p:spTgt spid="6151"/>
                                        </p:tgtEl>
                                      </p:cBhvr>
                                      <p:to x="100000" y="80000"/>
                                    </p:animScale>
                                    <p:animScale>
                                      <p:cBhvr>
                                        <p:cTn id="38" dur="166" decel="50000">
                                          <p:stCondLst>
                                            <p:cond delay="1338"/>
                                          </p:stCondLst>
                                        </p:cTn>
                                        <p:tgtEl>
                                          <p:spTgt spid="6151"/>
                                        </p:tgtEl>
                                      </p:cBhvr>
                                      <p:to x="100000" y="100000"/>
                                    </p:animScale>
                                    <p:animScale>
                                      <p:cBhvr>
                                        <p:cTn id="39" dur="26">
                                          <p:stCondLst>
                                            <p:cond delay="1642"/>
                                          </p:stCondLst>
                                        </p:cTn>
                                        <p:tgtEl>
                                          <p:spTgt spid="6151"/>
                                        </p:tgtEl>
                                      </p:cBhvr>
                                      <p:to x="100000" y="90000"/>
                                    </p:animScale>
                                    <p:animScale>
                                      <p:cBhvr>
                                        <p:cTn id="40" dur="166" decel="50000">
                                          <p:stCondLst>
                                            <p:cond delay="1668"/>
                                          </p:stCondLst>
                                        </p:cTn>
                                        <p:tgtEl>
                                          <p:spTgt spid="6151"/>
                                        </p:tgtEl>
                                      </p:cBhvr>
                                      <p:to x="100000" y="100000"/>
                                    </p:animScale>
                                    <p:animScale>
                                      <p:cBhvr>
                                        <p:cTn id="41" dur="26">
                                          <p:stCondLst>
                                            <p:cond delay="1808"/>
                                          </p:stCondLst>
                                        </p:cTn>
                                        <p:tgtEl>
                                          <p:spTgt spid="6151"/>
                                        </p:tgtEl>
                                      </p:cBhvr>
                                      <p:to x="100000" y="95000"/>
                                    </p:animScale>
                                    <p:animScale>
                                      <p:cBhvr>
                                        <p:cTn id="42" dur="166" decel="50000">
                                          <p:stCondLst>
                                            <p:cond delay="1834"/>
                                          </p:stCondLst>
                                        </p:cTn>
                                        <p:tgtEl>
                                          <p:spTgt spid="6151"/>
                                        </p:tgtEl>
                                      </p:cBhvr>
                                      <p:to x="100000" y="100000"/>
                                    </p:animScale>
                                  </p:childTnLst>
                                </p:cTn>
                              </p:par>
                            </p:childTnLst>
                          </p:cTn>
                        </p:par>
                        <p:par>
                          <p:cTn id="43" fill="hold">
                            <p:stCondLst>
                              <p:cond delay="4000"/>
                            </p:stCondLst>
                            <p:childTnLst>
                              <p:par>
                                <p:cTn id="44" presetID="30" presetClass="entr" presetSubtype="0" fill="hold" grpId="0" nodeType="after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Effect transition="in" filter="fade">
                                      <p:cBhvr>
                                        <p:cTn id="46" dur="400" decel="100000"/>
                                        <p:tgtEl>
                                          <p:spTgt spid="3">
                                            <p:txEl>
                                              <p:pRg st="0" end="0"/>
                                            </p:txEl>
                                          </p:spTgt>
                                        </p:tgtEl>
                                      </p:cBhvr>
                                    </p:animEffect>
                                    <p:anim calcmode="lin" valueType="num">
                                      <p:cBhvr>
                                        <p:cTn id="47" dur="4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48" dur="4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49" dur="4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50" dur="100" accel="100000" fill="hold">
                                          <p:stCondLst>
                                            <p:cond delay="4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51" dur="100" accel="100000" fill="hold">
                                          <p:stCondLst>
                                            <p:cond delay="4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par>
                          <p:cTn id="52" fill="hold">
                            <p:stCondLst>
                              <p:cond delay="4500"/>
                            </p:stCondLst>
                            <p:childTnLst>
                              <p:par>
                                <p:cTn id="53" presetID="30" presetClass="entr" presetSubtype="0" fill="hold" grpId="0" nodeType="after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animEffect transition="in" filter="fade">
                                      <p:cBhvr>
                                        <p:cTn id="55" dur="400" decel="100000"/>
                                        <p:tgtEl>
                                          <p:spTgt spid="3">
                                            <p:txEl>
                                              <p:pRg st="1" end="1"/>
                                            </p:txEl>
                                          </p:spTgt>
                                        </p:tgtEl>
                                      </p:cBhvr>
                                    </p:animEffect>
                                    <p:anim calcmode="lin" valueType="num">
                                      <p:cBhvr>
                                        <p:cTn id="56" dur="4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57" dur="4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58" dur="4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59" dur="100" accel="100000" fill="hold">
                                          <p:stCondLst>
                                            <p:cond delay="4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60" dur="100" accel="100000" fill="hold">
                                          <p:stCondLst>
                                            <p:cond delay="4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par>
                          <p:cTn id="61" fill="hold">
                            <p:stCondLst>
                              <p:cond delay="5000"/>
                            </p:stCondLst>
                            <p:childTnLst>
                              <p:par>
                                <p:cTn id="62" presetID="30" presetClass="entr" presetSubtype="0" fill="hold" grpId="0" nodeType="afterEffect">
                                  <p:stCondLst>
                                    <p:cond delay="0"/>
                                  </p:stCondLst>
                                  <p:childTnLst>
                                    <p:set>
                                      <p:cBhvr>
                                        <p:cTn id="63" dur="1" fill="hold">
                                          <p:stCondLst>
                                            <p:cond delay="0"/>
                                          </p:stCondLst>
                                        </p:cTn>
                                        <p:tgtEl>
                                          <p:spTgt spid="3">
                                            <p:txEl>
                                              <p:pRg st="2" end="2"/>
                                            </p:txEl>
                                          </p:spTgt>
                                        </p:tgtEl>
                                        <p:attrNameLst>
                                          <p:attrName>style.visibility</p:attrName>
                                        </p:attrNameLst>
                                      </p:cBhvr>
                                      <p:to>
                                        <p:strVal val="visible"/>
                                      </p:to>
                                    </p:set>
                                    <p:animEffect transition="in" filter="fade">
                                      <p:cBhvr>
                                        <p:cTn id="64" dur="400" decel="100000"/>
                                        <p:tgtEl>
                                          <p:spTgt spid="3">
                                            <p:txEl>
                                              <p:pRg st="2" end="2"/>
                                            </p:txEl>
                                          </p:spTgt>
                                        </p:tgtEl>
                                      </p:cBhvr>
                                    </p:animEffect>
                                    <p:anim calcmode="lin" valueType="num">
                                      <p:cBhvr>
                                        <p:cTn id="65" dur="4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66" dur="4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67" dur="4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68" dur="100" accel="100000" fill="hold">
                                          <p:stCondLst>
                                            <p:cond delay="4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69" dur="100" accel="100000" fill="hold">
                                          <p:stCondLst>
                                            <p:cond delay="4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par>
                          <p:cTn id="70" fill="hold">
                            <p:stCondLst>
                              <p:cond delay="5500"/>
                            </p:stCondLst>
                            <p:childTnLst>
                              <p:par>
                                <p:cTn id="71" presetID="30" presetClass="entr" presetSubtype="0" fill="hold" grpId="0" nodeType="afterEffect">
                                  <p:stCondLst>
                                    <p:cond delay="0"/>
                                  </p:stCondLst>
                                  <p:childTnLst>
                                    <p:set>
                                      <p:cBhvr>
                                        <p:cTn id="72" dur="1" fill="hold">
                                          <p:stCondLst>
                                            <p:cond delay="0"/>
                                          </p:stCondLst>
                                        </p:cTn>
                                        <p:tgtEl>
                                          <p:spTgt spid="3">
                                            <p:txEl>
                                              <p:pRg st="3" end="3"/>
                                            </p:txEl>
                                          </p:spTgt>
                                        </p:tgtEl>
                                        <p:attrNameLst>
                                          <p:attrName>style.visibility</p:attrName>
                                        </p:attrNameLst>
                                      </p:cBhvr>
                                      <p:to>
                                        <p:strVal val="visible"/>
                                      </p:to>
                                    </p:set>
                                    <p:animEffect transition="in" filter="fade">
                                      <p:cBhvr>
                                        <p:cTn id="73" dur="400" decel="100000"/>
                                        <p:tgtEl>
                                          <p:spTgt spid="3">
                                            <p:txEl>
                                              <p:pRg st="3" end="3"/>
                                            </p:txEl>
                                          </p:spTgt>
                                        </p:tgtEl>
                                      </p:cBhvr>
                                    </p:animEffect>
                                    <p:anim calcmode="lin" valueType="num">
                                      <p:cBhvr>
                                        <p:cTn id="74" dur="4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75" dur="4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76" dur="4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77" dur="100" accel="100000" fill="hold">
                                          <p:stCondLst>
                                            <p:cond delay="4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78" dur="100" accel="100000" fill="hold">
                                          <p:stCondLst>
                                            <p:cond delay="4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par>
                          <p:cTn id="79" fill="hold">
                            <p:stCondLst>
                              <p:cond delay="6000"/>
                            </p:stCondLst>
                            <p:childTnLst>
                              <p:par>
                                <p:cTn id="80" presetID="30" presetClass="entr" presetSubtype="0" fill="hold" grpId="0" nodeType="afterEffect">
                                  <p:stCondLst>
                                    <p:cond delay="0"/>
                                  </p:stCondLst>
                                  <p:childTnLst>
                                    <p:set>
                                      <p:cBhvr>
                                        <p:cTn id="81" dur="1" fill="hold">
                                          <p:stCondLst>
                                            <p:cond delay="0"/>
                                          </p:stCondLst>
                                        </p:cTn>
                                        <p:tgtEl>
                                          <p:spTgt spid="3">
                                            <p:txEl>
                                              <p:pRg st="5" end="5"/>
                                            </p:txEl>
                                          </p:spTgt>
                                        </p:tgtEl>
                                        <p:attrNameLst>
                                          <p:attrName>style.visibility</p:attrName>
                                        </p:attrNameLst>
                                      </p:cBhvr>
                                      <p:to>
                                        <p:strVal val="visible"/>
                                      </p:to>
                                    </p:set>
                                    <p:animEffect transition="in" filter="fade">
                                      <p:cBhvr>
                                        <p:cTn id="82" dur="400" decel="100000"/>
                                        <p:tgtEl>
                                          <p:spTgt spid="3">
                                            <p:txEl>
                                              <p:pRg st="5" end="5"/>
                                            </p:txEl>
                                          </p:spTgt>
                                        </p:tgtEl>
                                      </p:cBhvr>
                                    </p:animEffect>
                                    <p:anim calcmode="lin" valueType="num">
                                      <p:cBhvr>
                                        <p:cTn id="83" dur="4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84" dur="4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85" dur="4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86" dur="100" accel="100000" fill="hold">
                                          <p:stCondLst>
                                            <p:cond delay="4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87" dur="100" accel="100000" fill="hold">
                                          <p:stCondLst>
                                            <p:cond delay="400"/>
                                          </p:stCondLst>
                                        </p:cTn>
                                        <p:tgtEl>
                                          <p:spTgt spid="3">
                                            <p:txEl>
                                              <p:pRg st="5" end="5"/>
                                            </p:txEl>
                                          </p:spTgt>
                                        </p:tgtEl>
                                        <p:attrNameLst>
                                          <p:attrName>ppt_y</p:attrName>
                                        </p:attrNameLst>
                                      </p:cBhvr>
                                      <p:tavLst>
                                        <p:tav tm="0">
                                          <p:val>
                                            <p:strVal val="#ppt_y+0.1"/>
                                          </p:val>
                                        </p:tav>
                                        <p:tav tm="100000">
                                          <p:val>
                                            <p:strVal val="#ppt_y"/>
                                          </p:val>
                                        </p:tav>
                                      </p:tavLst>
                                    </p:anim>
                                  </p:childTnLst>
                                </p:cTn>
                              </p:par>
                            </p:childTnLst>
                          </p:cTn>
                        </p:par>
                        <p:par>
                          <p:cTn id="88" fill="hold">
                            <p:stCondLst>
                              <p:cond delay="6500"/>
                            </p:stCondLst>
                            <p:childTnLst>
                              <p:par>
                                <p:cTn id="89" presetID="30" presetClass="entr" presetSubtype="0" fill="hold" grpId="0" nodeType="afterEffect">
                                  <p:stCondLst>
                                    <p:cond delay="0"/>
                                  </p:stCondLst>
                                  <p:childTnLst>
                                    <p:set>
                                      <p:cBhvr>
                                        <p:cTn id="90" dur="1" fill="hold">
                                          <p:stCondLst>
                                            <p:cond delay="0"/>
                                          </p:stCondLst>
                                        </p:cTn>
                                        <p:tgtEl>
                                          <p:spTgt spid="3">
                                            <p:txEl>
                                              <p:pRg st="6" end="6"/>
                                            </p:txEl>
                                          </p:spTgt>
                                        </p:tgtEl>
                                        <p:attrNameLst>
                                          <p:attrName>style.visibility</p:attrName>
                                        </p:attrNameLst>
                                      </p:cBhvr>
                                      <p:to>
                                        <p:strVal val="visible"/>
                                      </p:to>
                                    </p:set>
                                    <p:animEffect transition="in" filter="fade">
                                      <p:cBhvr>
                                        <p:cTn id="91" dur="400" decel="100000"/>
                                        <p:tgtEl>
                                          <p:spTgt spid="3">
                                            <p:txEl>
                                              <p:pRg st="6" end="6"/>
                                            </p:txEl>
                                          </p:spTgt>
                                        </p:tgtEl>
                                      </p:cBhvr>
                                    </p:animEffect>
                                    <p:anim calcmode="lin" valueType="num">
                                      <p:cBhvr>
                                        <p:cTn id="92" dur="400" decel="100000" fill="hold"/>
                                        <p:tgtEl>
                                          <p:spTgt spid="3">
                                            <p:txEl>
                                              <p:pRg st="6" end="6"/>
                                            </p:txEl>
                                          </p:spTgt>
                                        </p:tgtEl>
                                        <p:attrNameLst>
                                          <p:attrName>style.rotation</p:attrName>
                                        </p:attrNameLst>
                                      </p:cBhvr>
                                      <p:tavLst>
                                        <p:tav tm="0">
                                          <p:val>
                                            <p:fltVal val="-90"/>
                                          </p:val>
                                        </p:tav>
                                        <p:tav tm="100000">
                                          <p:val>
                                            <p:fltVal val="0"/>
                                          </p:val>
                                        </p:tav>
                                      </p:tavLst>
                                    </p:anim>
                                    <p:anim calcmode="lin" valueType="num">
                                      <p:cBhvr>
                                        <p:cTn id="93" dur="400" decel="100000" fill="hold"/>
                                        <p:tgtEl>
                                          <p:spTgt spid="3">
                                            <p:txEl>
                                              <p:pRg st="6" end="6"/>
                                            </p:txEl>
                                          </p:spTgt>
                                        </p:tgtEl>
                                        <p:attrNameLst>
                                          <p:attrName>ppt_x</p:attrName>
                                        </p:attrNameLst>
                                      </p:cBhvr>
                                      <p:tavLst>
                                        <p:tav tm="0">
                                          <p:val>
                                            <p:strVal val="#ppt_x+0.4"/>
                                          </p:val>
                                        </p:tav>
                                        <p:tav tm="100000">
                                          <p:val>
                                            <p:strVal val="#ppt_x-0.05"/>
                                          </p:val>
                                        </p:tav>
                                      </p:tavLst>
                                    </p:anim>
                                    <p:anim calcmode="lin" valueType="num">
                                      <p:cBhvr>
                                        <p:cTn id="94" dur="400" decel="100000" fill="hold"/>
                                        <p:tgtEl>
                                          <p:spTgt spid="3">
                                            <p:txEl>
                                              <p:pRg st="6" end="6"/>
                                            </p:txEl>
                                          </p:spTgt>
                                        </p:tgtEl>
                                        <p:attrNameLst>
                                          <p:attrName>ppt_y</p:attrName>
                                        </p:attrNameLst>
                                      </p:cBhvr>
                                      <p:tavLst>
                                        <p:tav tm="0">
                                          <p:val>
                                            <p:strVal val="#ppt_y-0.4"/>
                                          </p:val>
                                        </p:tav>
                                        <p:tav tm="100000">
                                          <p:val>
                                            <p:strVal val="#ppt_y+0.1"/>
                                          </p:val>
                                        </p:tav>
                                      </p:tavLst>
                                    </p:anim>
                                    <p:anim calcmode="lin" valueType="num">
                                      <p:cBhvr>
                                        <p:cTn id="95" dur="100" accel="100000" fill="hold">
                                          <p:stCondLst>
                                            <p:cond delay="400"/>
                                          </p:stCondLst>
                                        </p:cTn>
                                        <p:tgtEl>
                                          <p:spTgt spid="3">
                                            <p:txEl>
                                              <p:pRg st="6" end="6"/>
                                            </p:txEl>
                                          </p:spTgt>
                                        </p:tgtEl>
                                        <p:attrNameLst>
                                          <p:attrName>ppt_x</p:attrName>
                                        </p:attrNameLst>
                                      </p:cBhvr>
                                      <p:tavLst>
                                        <p:tav tm="0">
                                          <p:val>
                                            <p:strVal val="#ppt_x-0.05"/>
                                          </p:val>
                                        </p:tav>
                                        <p:tav tm="100000">
                                          <p:val>
                                            <p:strVal val="#ppt_x"/>
                                          </p:val>
                                        </p:tav>
                                      </p:tavLst>
                                    </p:anim>
                                    <p:anim calcmode="lin" valueType="num">
                                      <p:cBhvr>
                                        <p:cTn id="96" dur="100" accel="100000" fill="hold">
                                          <p:stCondLst>
                                            <p:cond delay="400"/>
                                          </p:stCondLst>
                                        </p:cTn>
                                        <p:tgtEl>
                                          <p:spTgt spid="3">
                                            <p:txEl>
                                              <p:pRg st="6" end="6"/>
                                            </p:txEl>
                                          </p:spTgt>
                                        </p:tgtEl>
                                        <p:attrNameLst>
                                          <p:attrName>ppt_y</p:attrName>
                                        </p:attrNameLst>
                                      </p:cBhvr>
                                      <p:tavLst>
                                        <p:tav tm="0">
                                          <p:val>
                                            <p:strVal val="#ppt_y+0.1"/>
                                          </p:val>
                                        </p:tav>
                                        <p:tav tm="100000">
                                          <p:val>
                                            <p:strVal val="#ppt_y"/>
                                          </p:val>
                                        </p:tav>
                                      </p:tavLst>
                                    </p:anim>
                                  </p:childTnLst>
                                </p:cTn>
                              </p:par>
                            </p:childTnLst>
                          </p:cTn>
                        </p:par>
                        <p:par>
                          <p:cTn id="97" fill="hold">
                            <p:stCondLst>
                              <p:cond delay="7000"/>
                            </p:stCondLst>
                            <p:childTnLst>
                              <p:par>
                                <p:cTn id="98" presetID="30" presetClass="entr" presetSubtype="0" fill="hold" grpId="0" nodeType="afterEffect">
                                  <p:stCondLst>
                                    <p:cond delay="0"/>
                                  </p:stCondLst>
                                  <p:childTnLst>
                                    <p:set>
                                      <p:cBhvr>
                                        <p:cTn id="99" dur="1" fill="hold">
                                          <p:stCondLst>
                                            <p:cond delay="0"/>
                                          </p:stCondLst>
                                        </p:cTn>
                                        <p:tgtEl>
                                          <p:spTgt spid="3">
                                            <p:txEl>
                                              <p:pRg st="7" end="7"/>
                                            </p:txEl>
                                          </p:spTgt>
                                        </p:tgtEl>
                                        <p:attrNameLst>
                                          <p:attrName>style.visibility</p:attrName>
                                        </p:attrNameLst>
                                      </p:cBhvr>
                                      <p:to>
                                        <p:strVal val="visible"/>
                                      </p:to>
                                    </p:set>
                                    <p:animEffect transition="in" filter="fade">
                                      <p:cBhvr>
                                        <p:cTn id="100" dur="400" decel="100000"/>
                                        <p:tgtEl>
                                          <p:spTgt spid="3">
                                            <p:txEl>
                                              <p:pRg st="7" end="7"/>
                                            </p:txEl>
                                          </p:spTgt>
                                        </p:tgtEl>
                                      </p:cBhvr>
                                    </p:animEffect>
                                    <p:anim calcmode="lin" valueType="num">
                                      <p:cBhvr>
                                        <p:cTn id="101" dur="400" decel="100000" fill="hold"/>
                                        <p:tgtEl>
                                          <p:spTgt spid="3">
                                            <p:txEl>
                                              <p:pRg st="7" end="7"/>
                                            </p:txEl>
                                          </p:spTgt>
                                        </p:tgtEl>
                                        <p:attrNameLst>
                                          <p:attrName>style.rotation</p:attrName>
                                        </p:attrNameLst>
                                      </p:cBhvr>
                                      <p:tavLst>
                                        <p:tav tm="0">
                                          <p:val>
                                            <p:fltVal val="-90"/>
                                          </p:val>
                                        </p:tav>
                                        <p:tav tm="100000">
                                          <p:val>
                                            <p:fltVal val="0"/>
                                          </p:val>
                                        </p:tav>
                                      </p:tavLst>
                                    </p:anim>
                                    <p:anim calcmode="lin" valueType="num">
                                      <p:cBhvr>
                                        <p:cTn id="102" dur="400" decel="100000" fill="hold"/>
                                        <p:tgtEl>
                                          <p:spTgt spid="3">
                                            <p:txEl>
                                              <p:pRg st="7" end="7"/>
                                            </p:txEl>
                                          </p:spTgt>
                                        </p:tgtEl>
                                        <p:attrNameLst>
                                          <p:attrName>ppt_x</p:attrName>
                                        </p:attrNameLst>
                                      </p:cBhvr>
                                      <p:tavLst>
                                        <p:tav tm="0">
                                          <p:val>
                                            <p:strVal val="#ppt_x+0.4"/>
                                          </p:val>
                                        </p:tav>
                                        <p:tav tm="100000">
                                          <p:val>
                                            <p:strVal val="#ppt_x-0.05"/>
                                          </p:val>
                                        </p:tav>
                                      </p:tavLst>
                                    </p:anim>
                                    <p:anim calcmode="lin" valueType="num">
                                      <p:cBhvr>
                                        <p:cTn id="103" dur="400" decel="100000" fill="hold"/>
                                        <p:tgtEl>
                                          <p:spTgt spid="3">
                                            <p:txEl>
                                              <p:pRg st="7" end="7"/>
                                            </p:txEl>
                                          </p:spTgt>
                                        </p:tgtEl>
                                        <p:attrNameLst>
                                          <p:attrName>ppt_y</p:attrName>
                                        </p:attrNameLst>
                                      </p:cBhvr>
                                      <p:tavLst>
                                        <p:tav tm="0">
                                          <p:val>
                                            <p:strVal val="#ppt_y-0.4"/>
                                          </p:val>
                                        </p:tav>
                                        <p:tav tm="100000">
                                          <p:val>
                                            <p:strVal val="#ppt_y+0.1"/>
                                          </p:val>
                                        </p:tav>
                                      </p:tavLst>
                                    </p:anim>
                                    <p:anim calcmode="lin" valueType="num">
                                      <p:cBhvr>
                                        <p:cTn id="104" dur="100" accel="100000" fill="hold">
                                          <p:stCondLst>
                                            <p:cond delay="400"/>
                                          </p:stCondLst>
                                        </p:cTn>
                                        <p:tgtEl>
                                          <p:spTgt spid="3">
                                            <p:txEl>
                                              <p:pRg st="7" end="7"/>
                                            </p:txEl>
                                          </p:spTgt>
                                        </p:tgtEl>
                                        <p:attrNameLst>
                                          <p:attrName>ppt_x</p:attrName>
                                        </p:attrNameLst>
                                      </p:cBhvr>
                                      <p:tavLst>
                                        <p:tav tm="0">
                                          <p:val>
                                            <p:strVal val="#ppt_x-0.05"/>
                                          </p:val>
                                        </p:tav>
                                        <p:tav tm="100000">
                                          <p:val>
                                            <p:strVal val="#ppt_x"/>
                                          </p:val>
                                        </p:tav>
                                      </p:tavLst>
                                    </p:anim>
                                    <p:anim calcmode="lin" valueType="num">
                                      <p:cBhvr>
                                        <p:cTn id="105" dur="100" accel="100000" fill="hold">
                                          <p:stCondLst>
                                            <p:cond delay="400"/>
                                          </p:stCondLst>
                                        </p:cTn>
                                        <p:tgtEl>
                                          <p:spTgt spid="3">
                                            <p:txEl>
                                              <p:pRg st="7" end="7"/>
                                            </p:txEl>
                                          </p:spTgt>
                                        </p:tgtEl>
                                        <p:attrNameLst>
                                          <p:attrName>ppt_y</p:attrName>
                                        </p:attrNameLst>
                                      </p:cBhvr>
                                      <p:tavLst>
                                        <p:tav tm="0">
                                          <p:val>
                                            <p:strVal val="#ppt_y+0.1"/>
                                          </p:val>
                                        </p:tav>
                                        <p:tav tm="100000">
                                          <p:val>
                                            <p:strVal val="#ppt_y"/>
                                          </p:val>
                                        </p:tav>
                                      </p:tavLst>
                                    </p:anim>
                                  </p:childTnLst>
                                </p:cTn>
                              </p:par>
                            </p:childTnLst>
                          </p:cTn>
                        </p:par>
                        <p:par>
                          <p:cTn id="106" fill="hold">
                            <p:stCondLst>
                              <p:cond delay="7500"/>
                            </p:stCondLst>
                            <p:childTnLst>
                              <p:par>
                                <p:cTn id="107" presetID="30" presetClass="entr" presetSubtype="0" fill="hold" grpId="0" nodeType="afterEffect">
                                  <p:stCondLst>
                                    <p:cond delay="0"/>
                                  </p:stCondLst>
                                  <p:childTnLst>
                                    <p:set>
                                      <p:cBhvr>
                                        <p:cTn id="108" dur="1" fill="hold">
                                          <p:stCondLst>
                                            <p:cond delay="0"/>
                                          </p:stCondLst>
                                        </p:cTn>
                                        <p:tgtEl>
                                          <p:spTgt spid="3">
                                            <p:txEl>
                                              <p:pRg st="8" end="8"/>
                                            </p:txEl>
                                          </p:spTgt>
                                        </p:tgtEl>
                                        <p:attrNameLst>
                                          <p:attrName>style.visibility</p:attrName>
                                        </p:attrNameLst>
                                      </p:cBhvr>
                                      <p:to>
                                        <p:strVal val="visible"/>
                                      </p:to>
                                    </p:set>
                                    <p:animEffect transition="in" filter="fade">
                                      <p:cBhvr>
                                        <p:cTn id="109" dur="400" decel="100000"/>
                                        <p:tgtEl>
                                          <p:spTgt spid="3">
                                            <p:txEl>
                                              <p:pRg st="8" end="8"/>
                                            </p:txEl>
                                          </p:spTgt>
                                        </p:tgtEl>
                                      </p:cBhvr>
                                    </p:animEffect>
                                    <p:anim calcmode="lin" valueType="num">
                                      <p:cBhvr>
                                        <p:cTn id="110" dur="400" decel="100000" fill="hold"/>
                                        <p:tgtEl>
                                          <p:spTgt spid="3">
                                            <p:txEl>
                                              <p:pRg st="8" end="8"/>
                                            </p:txEl>
                                          </p:spTgt>
                                        </p:tgtEl>
                                        <p:attrNameLst>
                                          <p:attrName>style.rotation</p:attrName>
                                        </p:attrNameLst>
                                      </p:cBhvr>
                                      <p:tavLst>
                                        <p:tav tm="0">
                                          <p:val>
                                            <p:fltVal val="-90"/>
                                          </p:val>
                                        </p:tav>
                                        <p:tav tm="100000">
                                          <p:val>
                                            <p:fltVal val="0"/>
                                          </p:val>
                                        </p:tav>
                                      </p:tavLst>
                                    </p:anim>
                                    <p:anim calcmode="lin" valueType="num">
                                      <p:cBhvr>
                                        <p:cTn id="111" dur="400" decel="100000" fill="hold"/>
                                        <p:tgtEl>
                                          <p:spTgt spid="3">
                                            <p:txEl>
                                              <p:pRg st="8" end="8"/>
                                            </p:txEl>
                                          </p:spTgt>
                                        </p:tgtEl>
                                        <p:attrNameLst>
                                          <p:attrName>ppt_x</p:attrName>
                                        </p:attrNameLst>
                                      </p:cBhvr>
                                      <p:tavLst>
                                        <p:tav tm="0">
                                          <p:val>
                                            <p:strVal val="#ppt_x+0.4"/>
                                          </p:val>
                                        </p:tav>
                                        <p:tav tm="100000">
                                          <p:val>
                                            <p:strVal val="#ppt_x-0.05"/>
                                          </p:val>
                                        </p:tav>
                                      </p:tavLst>
                                    </p:anim>
                                    <p:anim calcmode="lin" valueType="num">
                                      <p:cBhvr>
                                        <p:cTn id="112" dur="400" decel="100000" fill="hold"/>
                                        <p:tgtEl>
                                          <p:spTgt spid="3">
                                            <p:txEl>
                                              <p:pRg st="8" end="8"/>
                                            </p:txEl>
                                          </p:spTgt>
                                        </p:tgtEl>
                                        <p:attrNameLst>
                                          <p:attrName>ppt_y</p:attrName>
                                        </p:attrNameLst>
                                      </p:cBhvr>
                                      <p:tavLst>
                                        <p:tav tm="0">
                                          <p:val>
                                            <p:strVal val="#ppt_y-0.4"/>
                                          </p:val>
                                        </p:tav>
                                        <p:tav tm="100000">
                                          <p:val>
                                            <p:strVal val="#ppt_y+0.1"/>
                                          </p:val>
                                        </p:tav>
                                      </p:tavLst>
                                    </p:anim>
                                    <p:anim calcmode="lin" valueType="num">
                                      <p:cBhvr>
                                        <p:cTn id="113" dur="100" accel="100000" fill="hold">
                                          <p:stCondLst>
                                            <p:cond delay="400"/>
                                          </p:stCondLst>
                                        </p:cTn>
                                        <p:tgtEl>
                                          <p:spTgt spid="3">
                                            <p:txEl>
                                              <p:pRg st="8" end="8"/>
                                            </p:txEl>
                                          </p:spTgt>
                                        </p:tgtEl>
                                        <p:attrNameLst>
                                          <p:attrName>ppt_x</p:attrName>
                                        </p:attrNameLst>
                                      </p:cBhvr>
                                      <p:tavLst>
                                        <p:tav tm="0">
                                          <p:val>
                                            <p:strVal val="#ppt_x-0.05"/>
                                          </p:val>
                                        </p:tav>
                                        <p:tav tm="100000">
                                          <p:val>
                                            <p:strVal val="#ppt_x"/>
                                          </p:val>
                                        </p:tav>
                                      </p:tavLst>
                                    </p:anim>
                                    <p:anim calcmode="lin" valueType="num">
                                      <p:cBhvr>
                                        <p:cTn id="114" dur="100" accel="100000" fill="hold">
                                          <p:stCondLst>
                                            <p:cond delay="400"/>
                                          </p:stCondLst>
                                        </p:cTn>
                                        <p:tgtEl>
                                          <p:spTgt spid="3">
                                            <p:txEl>
                                              <p:pRg st="8" end="8"/>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533399" y="1676400"/>
            <a:ext cx="3429000" cy="705047"/>
          </a:xfrm>
        </p:spPr>
        <p:txBody>
          <a:bodyPr/>
          <a:lstStyle/>
          <a:p>
            <a:r>
              <a:rPr lang="en-US" dirty="0" smtClean="0"/>
              <a:t>Easter eggs</a:t>
            </a:r>
            <a:endParaRPr lang="ru-RU" dirty="0"/>
          </a:p>
        </p:txBody>
      </p:sp>
      <p:pic>
        <p:nvPicPr>
          <p:cNvPr id="5" name="Содержимое 4" descr="73581175_100402085615_jajka.jpg"/>
          <p:cNvPicPr>
            <a:picLocks noGrp="1" noChangeAspect="1"/>
          </p:cNvPicPr>
          <p:nvPr>
            <p:ph idx="1"/>
          </p:nvPr>
        </p:nvPicPr>
        <p:blipFill>
          <a:blip r:embed="rId2">
            <a:extLst>
              <a:ext uri="{28A0092B-C50C-407E-A947-70E740481C1C}">
                <a14:useLocalDpi xmlns:a14="http://schemas.microsoft.com/office/drawing/2010/main" val="0"/>
              </a:ext>
            </a:extLst>
          </a:blip>
          <a:srcRect l="19652" r="19652"/>
          <a:stretch>
            <a:fillRect/>
          </a:stretch>
        </p:blipFill>
        <p:spPr/>
      </p:pic>
      <p:sp>
        <p:nvSpPr>
          <p:cNvPr id="4" name="Текст 3"/>
          <p:cNvSpPr>
            <a:spLocks noGrp="1"/>
          </p:cNvSpPr>
          <p:nvPr>
            <p:ph type="body" sz="half" idx="2"/>
          </p:nvPr>
        </p:nvSpPr>
        <p:spPr>
          <a:xfrm>
            <a:off x="533400" y="2555929"/>
            <a:ext cx="3429000" cy="3169025"/>
          </a:xfrm>
        </p:spPr>
        <p:txBody>
          <a:bodyPr>
            <a:normAutofit/>
          </a:bodyPr>
          <a:lstStyle/>
          <a:p>
            <a:pPr algn="just"/>
            <a:r>
              <a:rPr lang="en-US" sz="1800" dirty="0" smtClean="0"/>
              <a:t>Eggs </a:t>
            </a:r>
            <a:r>
              <a:rPr lang="en-US" sz="1800" dirty="0"/>
              <a:t>have been viewed as symbols of new life and fertility through the ages. </a:t>
            </a:r>
          </a:p>
          <a:p>
            <a:pPr algn="just"/>
            <a:r>
              <a:rPr lang="en-US" sz="1800" dirty="0" smtClean="0"/>
              <a:t>It </a:t>
            </a:r>
            <a:r>
              <a:rPr lang="en-US" sz="1800" dirty="0"/>
              <a:t>is believed that for this reason many ancient cultures, including the Ancient Egyptians, Persians, and Romans, used eggs during their spring festivals.</a:t>
            </a:r>
            <a:endParaRPr lang="ru-RU" sz="1800" dirty="0"/>
          </a:p>
        </p:txBody>
      </p:sp>
    </p:spTree>
    <p:extLst>
      <p:ext uri="{BB962C8B-B14F-4D97-AF65-F5344CB8AC3E}">
        <p14:creationId xmlns:p14="http://schemas.microsoft.com/office/powerpoint/2010/main" val="300261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aldarroste-800.jpg"/>
          <p:cNvPicPr>
            <a:picLocks noGrp="1" noChangeAspect="1"/>
          </p:cNvPicPr>
          <p:nvPr>
            <p:ph type="pic" idx="1"/>
          </p:nvPr>
        </p:nvPicPr>
        <p:blipFill>
          <a:blip r:embed="rId2" cstate="email">
            <a:extLst>
              <a:ext uri="{28A0092B-C50C-407E-A947-70E740481C1C}">
                <a14:useLocalDpi xmlns:a14="http://schemas.microsoft.com/office/drawing/2010/main" val="0"/>
              </a:ext>
            </a:extLst>
          </a:blip>
          <a:srcRect l="1401" r="1401"/>
          <a:stretch>
            <a:fillRect/>
          </a:stretch>
        </p:blipFill>
        <p:spPr/>
      </p:pic>
      <p:sp>
        <p:nvSpPr>
          <p:cNvPr id="3" name="Текст 2"/>
          <p:cNvSpPr>
            <a:spLocks noGrp="1"/>
          </p:cNvSpPr>
          <p:nvPr>
            <p:ph type="body" sz="half" idx="2"/>
          </p:nvPr>
        </p:nvSpPr>
        <p:spPr/>
        <p:txBody>
          <a:bodyPr/>
          <a:lstStyle/>
          <a:p>
            <a:r>
              <a:rPr lang="en-US" dirty="0"/>
              <a:t>For certain families, Thanksgiving and Christmas dinners are never complete without chestnuts roasting in the oven — served after dessert, as the very final course with fruit, such as </a:t>
            </a:r>
            <a:r>
              <a:rPr lang="en-US" dirty="0" err="1" smtClean="0"/>
              <a:t>clementines</a:t>
            </a:r>
            <a:r>
              <a:rPr lang="en-US" dirty="0" smtClean="0"/>
              <a:t> </a:t>
            </a:r>
            <a:r>
              <a:rPr lang="en-US" dirty="0"/>
              <a:t>and dried figs.</a:t>
            </a:r>
            <a:endParaRPr lang="ru-RU" dirty="0"/>
          </a:p>
        </p:txBody>
      </p:sp>
      <p:sp>
        <p:nvSpPr>
          <p:cNvPr id="4" name="Название 3"/>
          <p:cNvSpPr>
            <a:spLocks noGrp="1"/>
          </p:cNvSpPr>
          <p:nvPr>
            <p:ph type="title"/>
          </p:nvPr>
        </p:nvSpPr>
        <p:spPr>
          <a:xfrm>
            <a:off x="1325129" y="192784"/>
            <a:ext cx="7716838" cy="399206"/>
          </a:xfrm>
        </p:spPr>
        <p:txBody>
          <a:bodyPr/>
          <a:lstStyle/>
          <a:p>
            <a:r>
              <a:rPr lang="en-US" dirty="0" smtClean="0">
                <a:solidFill>
                  <a:srgbClr val="0000FF"/>
                </a:solidFill>
              </a:rPr>
              <a:t>Roasted Chestnuts</a:t>
            </a:r>
            <a:endParaRPr lang="ru-RU" dirty="0">
              <a:solidFill>
                <a:srgbClr val="0000FF"/>
              </a:solidFill>
            </a:endParaRPr>
          </a:p>
        </p:txBody>
      </p:sp>
    </p:spTree>
    <p:extLst>
      <p:ext uri="{BB962C8B-B14F-4D97-AF65-F5344CB8AC3E}">
        <p14:creationId xmlns:p14="http://schemas.microsoft.com/office/powerpoint/2010/main" val="129903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trips(down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533399" y="1676400"/>
            <a:ext cx="3429000" cy="625665"/>
          </a:xfrm>
        </p:spPr>
        <p:txBody>
          <a:bodyPr/>
          <a:lstStyle/>
          <a:p>
            <a:r>
              <a:rPr lang="en-US" dirty="0" smtClean="0">
                <a:solidFill>
                  <a:srgbClr val="800000"/>
                </a:solidFill>
              </a:rPr>
              <a:t>Mulled wine</a:t>
            </a:r>
            <a:endParaRPr lang="ru-RU" dirty="0">
              <a:solidFill>
                <a:srgbClr val="800000"/>
              </a:solidFill>
            </a:endParaRPr>
          </a:p>
        </p:txBody>
      </p:sp>
      <p:sp>
        <p:nvSpPr>
          <p:cNvPr id="4" name="Текст 3"/>
          <p:cNvSpPr>
            <a:spLocks noGrp="1"/>
          </p:cNvSpPr>
          <p:nvPr>
            <p:ph type="body" sz="half" idx="2"/>
          </p:nvPr>
        </p:nvSpPr>
        <p:spPr>
          <a:xfrm>
            <a:off x="533400" y="2302065"/>
            <a:ext cx="3429000" cy="3946335"/>
          </a:xfrm>
        </p:spPr>
        <p:txBody>
          <a:bodyPr>
            <a:normAutofit/>
          </a:bodyPr>
          <a:lstStyle/>
          <a:p>
            <a:r>
              <a:rPr lang="en-US" dirty="0"/>
              <a:t>Mulled wines are very much associated with the festival Christmas.</a:t>
            </a:r>
          </a:p>
          <a:p>
            <a:pPr algn="just"/>
            <a:r>
              <a:rPr lang="en-US" dirty="0"/>
              <a:t>Over recent years, mulled wine has become more popular again, frequently being drunk at festive occasions and at parties too. There are many recipes that are used to make this wine, with people experimenting to find the taste that is preferable to them. The ingredients are nearly always natural, thus enhancing the health benefits of mulled wine. </a:t>
            </a:r>
            <a:endParaRPr lang="ru-RU" dirty="0"/>
          </a:p>
        </p:txBody>
      </p:sp>
      <p:pic>
        <p:nvPicPr>
          <p:cNvPr id="9" name="Содержимое 8" descr="mulled-wine.jpg"/>
          <p:cNvPicPr>
            <a:picLocks noGrp="1" noChangeAspect="1"/>
          </p:cNvPicPr>
          <p:nvPr>
            <p:ph idx="1"/>
          </p:nvPr>
        </p:nvPicPr>
        <p:blipFill>
          <a:blip r:embed="rId2">
            <a:extLst>
              <a:ext uri="{28A0092B-C50C-407E-A947-70E740481C1C}">
                <a14:useLocalDpi xmlns:a14="http://schemas.microsoft.com/office/drawing/2010/main" val="0"/>
              </a:ext>
            </a:extLst>
          </a:blip>
          <a:srcRect t="3645" b="3645"/>
          <a:stretch>
            <a:fillRect/>
          </a:stretch>
        </p:blipFill>
        <p:spPr/>
      </p:pic>
    </p:spTree>
    <p:extLst>
      <p:ext uri="{BB962C8B-B14F-4D97-AF65-F5344CB8AC3E}">
        <p14:creationId xmlns:p14="http://schemas.microsoft.com/office/powerpoint/2010/main" val="357747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noAutofit/>
          </a:bodyPr>
          <a:lstStyle/>
          <a:p>
            <a:pPr algn="l"/>
            <a:r>
              <a:rPr lang="en-US" sz="4400" i="1" dirty="0" smtClean="0">
                <a:solidFill>
                  <a:schemeClr val="tx1"/>
                </a:solidFill>
              </a:rPr>
              <a:t>is a general term for different varieties of traditional narrative</a:t>
            </a:r>
            <a:endParaRPr lang="ru-RU" sz="4400" i="1" dirty="0">
              <a:solidFill>
                <a:schemeClr val="tx1"/>
              </a:solidFill>
            </a:endParaRPr>
          </a:p>
        </p:txBody>
      </p:sp>
      <p:sp>
        <p:nvSpPr>
          <p:cNvPr id="2" name="Заголовок 1"/>
          <p:cNvSpPr>
            <a:spLocks noGrp="1"/>
          </p:cNvSpPr>
          <p:nvPr>
            <p:ph type="ctrTitle"/>
          </p:nvPr>
        </p:nvSpPr>
        <p:spPr>
          <a:xfrm>
            <a:off x="179512" y="404664"/>
            <a:ext cx="8458200" cy="3123778"/>
          </a:xfrm>
          <a:scene3d>
            <a:camera prst="orthographicFront"/>
            <a:lightRig rig="threePt" dir="t"/>
          </a:scene3d>
          <a:sp3d>
            <a:bevelT/>
          </a:sp3d>
        </p:spPr>
        <p:txBody>
          <a:bodyPr anchor="ctr">
            <a:normAutofit/>
          </a:bodyPr>
          <a:lstStyle/>
          <a:p>
            <a:pPr algn="l"/>
            <a:r>
              <a:rPr lang="en-US" sz="6600" dirty="0" smtClean="0">
                <a:solidFill>
                  <a:schemeClr val="accent1">
                    <a:lumMod val="50000"/>
                  </a:schemeClr>
                </a:solidFill>
              </a:rPr>
              <a:t>   </a:t>
            </a:r>
            <a:r>
              <a:rPr lang="en-US" sz="6600" b="1" dirty="0" smtClean="0">
                <a:solidFill>
                  <a:schemeClr val="accent1">
                    <a:lumMod val="50000"/>
                  </a:schemeClr>
                </a:solidFill>
              </a:rPr>
              <a:t>Folklore</a:t>
            </a:r>
            <a:endParaRPr lang="ru-RU" sz="6600" b="1" dirty="0">
              <a:solidFill>
                <a:schemeClr val="accent1">
                  <a:lumMod val="50000"/>
                </a:schemeClr>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476672"/>
            <a:ext cx="3096344" cy="3096344"/>
          </a:xfrm>
          <a:prstGeom prst="rect">
            <a:avLst/>
          </a:prstGeom>
        </p:spPr>
      </p:pic>
    </p:spTree>
    <p:extLst>
      <p:ext uri="{BB962C8B-B14F-4D97-AF65-F5344CB8AC3E}">
        <p14:creationId xmlns:p14="http://schemas.microsoft.com/office/powerpoint/2010/main" val="29911775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en-US" b="1" dirty="0" smtClean="0"/>
          </a:p>
          <a:p>
            <a:r>
              <a:rPr lang="en-US" b="1" dirty="0" smtClean="0"/>
              <a:t>Verbal</a:t>
            </a:r>
            <a:endParaRPr lang="en-US" sz="2000" i="1" dirty="0"/>
          </a:p>
          <a:p>
            <a:endParaRPr lang="en-US" sz="2400" dirty="0" smtClean="0"/>
          </a:p>
          <a:p>
            <a:endParaRPr lang="en-US" sz="2400" dirty="0" smtClean="0"/>
          </a:p>
          <a:p>
            <a:endParaRPr lang="en-US" sz="2400" b="1" dirty="0"/>
          </a:p>
          <a:p>
            <a:r>
              <a:rPr lang="en-US" sz="2400" b="1" dirty="0" smtClean="0"/>
              <a:t>Partly verbal</a:t>
            </a:r>
            <a:endParaRPr lang="en-US" sz="2000" dirty="0" smtClean="0"/>
          </a:p>
          <a:p>
            <a:endParaRPr lang="en-US" sz="2000" dirty="0" smtClean="0"/>
          </a:p>
          <a:p>
            <a:endParaRPr lang="en-US" sz="2000" dirty="0"/>
          </a:p>
          <a:p>
            <a:endParaRPr lang="en-US" sz="2000" dirty="0"/>
          </a:p>
          <a:p>
            <a:r>
              <a:rPr lang="en-US" sz="2400" b="1" dirty="0" smtClean="0"/>
              <a:t>Non-verbal</a:t>
            </a:r>
            <a:endParaRPr lang="ru-RU" sz="2000" i="1" dirty="0"/>
          </a:p>
        </p:txBody>
      </p:sp>
      <p:sp>
        <p:nvSpPr>
          <p:cNvPr id="3" name="Заголовок 2"/>
          <p:cNvSpPr>
            <a:spLocks noGrp="1"/>
          </p:cNvSpPr>
          <p:nvPr>
            <p:ph type="title"/>
          </p:nvPr>
        </p:nvSpPr>
        <p:spPr/>
        <p:txBody>
          <a:bodyPr>
            <a:normAutofit/>
          </a:bodyPr>
          <a:lstStyle/>
          <a:p>
            <a:pPr algn="ctr"/>
            <a:r>
              <a:rPr lang="en-US" sz="4000" b="1" dirty="0" smtClean="0">
                <a:solidFill>
                  <a:schemeClr val="accent1">
                    <a:lumMod val="50000"/>
                  </a:schemeClr>
                </a:solidFill>
              </a:rPr>
              <a:t>There are several types of folklore:</a:t>
            </a:r>
            <a:endParaRPr lang="ru-RU" sz="4000" b="1" dirty="0">
              <a:solidFill>
                <a:schemeClr val="accent1">
                  <a:lumMod val="50000"/>
                </a:schemeClr>
              </a:solidFill>
            </a:endParaRPr>
          </a:p>
        </p:txBody>
      </p:sp>
      <p:pic>
        <p:nvPicPr>
          <p:cNvPr id="1026" name="Picture 2" descr="D:\дашина папка\4 KURS\дискурс практика\презентация\Fol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77352" y="1573164"/>
            <a:ext cx="2080015" cy="2080015"/>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393" y="4365104"/>
            <a:ext cx="2085975" cy="1905000"/>
          </a:xfrm>
          <a:prstGeom prst="rect">
            <a:avLst/>
          </a:prstGeom>
        </p:spPr>
      </p:pic>
      <p:pic>
        <p:nvPicPr>
          <p:cNvPr id="1027" name="Picture 3" descr="D:\дашина папка\4 KURS\дискурс практика\презентация\Kurpie-folklore-woma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573165"/>
            <a:ext cx="2625080" cy="472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1337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85000" lnSpcReduction="20000"/>
          </a:bodyPr>
          <a:lstStyle/>
          <a:p>
            <a:r>
              <a:rPr lang="en-US" sz="3500" dirty="0" smtClean="0"/>
              <a:t>proverbs </a:t>
            </a:r>
          </a:p>
          <a:p>
            <a:pPr algn="r"/>
            <a:endParaRPr lang="en-US" dirty="0"/>
          </a:p>
          <a:p>
            <a:pPr algn="r"/>
            <a:r>
              <a:rPr lang="en-US" sz="3500" dirty="0" smtClean="0"/>
              <a:t>rhymes</a:t>
            </a:r>
            <a:r>
              <a:rPr lang="en-US" dirty="0" smtClean="0"/>
              <a:t> </a:t>
            </a:r>
          </a:p>
          <a:p>
            <a:endParaRPr lang="en-US" dirty="0" smtClean="0"/>
          </a:p>
          <a:p>
            <a:r>
              <a:rPr lang="en-US" sz="3500" dirty="0" smtClean="0"/>
              <a:t>myths</a:t>
            </a:r>
            <a:r>
              <a:rPr lang="en-US" dirty="0" smtClean="0"/>
              <a:t> </a:t>
            </a:r>
          </a:p>
          <a:p>
            <a:pPr algn="r"/>
            <a:endParaRPr lang="en-US" dirty="0" smtClean="0"/>
          </a:p>
          <a:p>
            <a:pPr algn="r"/>
            <a:r>
              <a:rPr lang="en-US" sz="3500" dirty="0" smtClean="0"/>
              <a:t>legends</a:t>
            </a:r>
            <a:r>
              <a:rPr lang="en-US" dirty="0" smtClean="0"/>
              <a:t> </a:t>
            </a:r>
          </a:p>
          <a:p>
            <a:endParaRPr lang="en-US" dirty="0" smtClean="0"/>
          </a:p>
          <a:p>
            <a:r>
              <a:rPr lang="en-US" sz="3500" dirty="0" smtClean="0"/>
              <a:t>folksongs</a:t>
            </a:r>
            <a:r>
              <a:rPr lang="en-US" dirty="0" smtClean="0"/>
              <a:t> </a:t>
            </a:r>
          </a:p>
          <a:p>
            <a:endParaRPr lang="en-US" sz="3500" dirty="0" smtClean="0"/>
          </a:p>
          <a:p>
            <a:pPr algn="r"/>
            <a:r>
              <a:rPr lang="en-US" sz="3500" dirty="0" smtClean="0"/>
              <a:t>ballads</a:t>
            </a:r>
            <a:endParaRPr lang="ru-RU" sz="3500" dirty="0"/>
          </a:p>
        </p:txBody>
      </p:sp>
      <p:sp>
        <p:nvSpPr>
          <p:cNvPr id="3" name="Заголовок 2"/>
          <p:cNvSpPr>
            <a:spLocks noGrp="1"/>
          </p:cNvSpPr>
          <p:nvPr>
            <p:ph type="title"/>
          </p:nvPr>
        </p:nvSpPr>
        <p:spPr/>
        <p:txBody>
          <a:bodyPr>
            <a:normAutofit/>
          </a:bodyPr>
          <a:lstStyle/>
          <a:p>
            <a:pPr algn="ctr"/>
            <a:r>
              <a:rPr lang="en-US" b="1" dirty="0" smtClean="0">
                <a:solidFill>
                  <a:schemeClr val="accent1">
                    <a:lumMod val="50000"/>
                  </a:schemeClr>
                </a:solidFill>
              </a:rPr>
              <a:t>To VERBAL folklore belong:</a:t>
            </a:r>
            <a:endParaRPr lang="ru-RU" b="1" dirty="0">
              <a:solidFill>
                <a:schemeClr val="accent1">
                  <a:lumMod val="50000"/>
                </a:schemeClr>
              </a:solidFill>
            </a:endParaRPr>
          </a:p>
        </p:txBody>
      </p:sp>
      <p:pic>
        <p:nvPicPr>
          <p:cNvPr id="2050" name="Picture 2" descr="D:\дашина папка\4 KURS\дискурс практика\презентация\Ply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556792"/>
            <a:ext cx="4464496"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8149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lnSpcReduction="10000"/>
          </a:bodyPr>
          <a:lstStyle/>
          <a:p>
            <a:r>
              <a:rPr lang="en-US" dirty="0" smtClean="0"/>
              <a:t>superstitions </a:t>
            </a:r>
          </a:p>
          <a:p>
            <a:endParaRPr lang="en-US" dirty="0" smtClean="0"/>
          </a:p>
          <a:p>
            <a:endParaRPr lang="en-US" dirty="0" smtClean="0"/>
          </a:p>
          <a:p>
            <a:r>
              <a:rPr lang="en-US" dirty="0" smtClean="0"/>
              <a:t>customs </a:t>
            </a:r>
            <a:r>
              <a:rPr lang="en-US" dirty="0"/>
              <a:t>and </a:t>
            </a:r>
            <a:r>
              <a:rPr lang="en-US" dirty="0" smtClean="0"/>
              <a:t>festivals</a:t>
            </a:r>
          </a:p>
          <a:p>
            <a:endParaRPr lang="en-US" dirty="0" smtClean="0"/>
          </a:p>
          <a:p>
            <a:endParaRPr lang="en-US" dirty="0" smtClean="0"/>
          </a:p>
          <a:p>
            <a:r>
              <a:rPr lang="en-US" dirty="0" smtClean="0"/>
              <a:t>folkdances  </a:t>
            </a:r>
          </a:p>
          <a:p>
            <a:endParaRPr lang="en-US" dirty="0" smtClean="0"/>
          </a:p>
          <a:p>
            <a:endParaRPr lang="en-US" dirty="0" smtClean="0"/>
          </a:p>
          <a:p>
            <a:r>
              <a:rPr lang="en-US" dirty="0" smtClean="0"/>
              <a:t>games</a:t>
            </a:r>
            <a:endParaRPr lang="ru-RU" dirty="0"/>
          </a:p>
        </p:txBody>
      </p:sp>
      <p:sp>
        <p:nvSpPr>
          <p:cNvPr id="3" name="Заголовок 2"/>
          <p:cNvSpPr>
            <a:spLocks noGrp="1"/>
          </p:cNvSpPr>
          <p:nvPr>
            <p:ph type="title"/>
          </p:nvPr>
        </p:nvSpPr>
        <p:spPr/>
        <p:txBody>
          <a:bodyPr>
            <a:normAutofit fontScale="90000"/>
          </a:bodyPr>
          <a:lstStyle/>
          <a:p>
            <a:r>
              <a:rPr lang="en-US" b="1" dirty="0">
                <a:solidFill>
                  <a:schemeClr val="accent1">
                    <a:lumMod val="50000"/>
                  </a:schemeClr>
                </a:solidFill>
              </a:rPr>
              <a:t>To </a:t>
            </a:r>
            <a:r>
              <a:rPr lang="en-US" b="1" dirty="0" smtClean="0">
                <a:solidFill>
                  <a:schemeClr val="accent1">
                    <a:lumMod val="50000"/>
                  </a:schemeClr>
                </a:solidFill>
              </a:rPr>
              <a:t>PARTLY VERBAL </a:t>
            </a:r>
            <a:r>
              <a:rPr lang="en-US" b="1" dirty="0">
                <a:solidFill>
                  <a:schemeClr val="accent1">
                    <a:lumMod val="50000"/>
                  </a:schemeClr>
                </a:solidFill>
              </a:rPr>
              <a:t>folklore belong:</a:t>
            </a:r>
            <a:endParaRPr lang="ru-RU" dirty="0"/>
          </a:p>
        </p:txBody>
      </p:sp>
      <p:pic>
        <p:nvPicPr>
          <p:cNvPr id="3074" name="Picture 2" descr="D:\дашина папка\4 KURS\дискурс практика\презентация\111-300x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916832"/>
            <a:ext cx="4602096" cy="309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2156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lnSpcReduction="10000"/>
          </a:bodyPr>
          <a:lstStyle/>
          <a:p>
            <a:r>
              <a:rPr lang="en-US" dirty="0"/>
              <a:t>folk </a:t>
            </a:r>
            <a:r>
              <a:rPr lang="en-US" dirty="0" smtClean="0"/>
              <a:t>gestures </a:t>
            </a:r>
          </a:p>
          <a:p>
            <a:endParaRPr lang="en-US" dirty="0" smtClean="0"/>
          </a:p>
          <a:p>
            <a:r>
              <a:rPr lang="en-US" dirty="0" smtClean="0"/>
              <a:t>folk music </a:t>
            </a:r>
          </a:p>
          <a:p>
            <a:endParaRPr lang="en-US" dirty="0" smtClean="0"/>
          </a:p>
          <a:p>
            <a:r>
              <a:rPr lang="en-US" dirty="0" smtClean="0"/>
              <a:t>folk architecture </a:t>
            </a:r>
          </a:p>
          <a:p>
            <a:endParaRPr lang="en-US" dirty="0" smtClean="0"/>
          </a:p>
          <a:p>
            <a:r>
              <a:rPr lang="en-US" dirty="0" smtClean="0"/>
              <a:t>handicrafts </a:t>
            </a:r>
          </a:p>
          <a:p>
            <a:endParaRPr lang="en-US" dirty="0" smtClean="0"/>
          </a:p>
          <a:p>
            <a:r>
              <a:rPr lang="en-US" dirty="0" smtClean="0"/>
              <a:t>folk </a:t>
            </a:r>
            <a:r>
              <a:rPr lang="en-US" dirty="0"/>
              <a:t>costumes </a:t>
            </a:r>
          </a:p>
          <a:p>
            <a:endParaRPr lang="en-US" dirty="0" smtClean="0"/>
          </a:p>
          <a:p>
            <a:r>
              <a:rPr lang="en-US" dirty="0" smtClean="0"/>
              <a:t>foods</a:t>
            </a:r>
            <a:endParaRPr lang="ru-RU" dirty="0"/>
          </a:p>
        </p:txBody>
      </p:sp>
      <p:sp>
        <p:nvSpPr>
          <p:cNvPr id="3" name="Заголовок 2"/>
          <p:cNvSpPr>
            <a:spLocks noGrp="1"/>
          </p:cNvSpPr>
          <p:nvPr>
            <p:ph type="title"/>
          </p:nvPr>
        </p:nvSpPr>
        <p:spPr/>
        <p:txBody>
          <a:bodyPr>
            <a:normAutofit/>
          </a:bodyPr>
          <a:lstStyle/>
          <a:p>
            <a:r>
              <a:rPr lang="en-US" b="1" dirty="0">
                <a:solidFill>
                  <a:schemeClr val="accent1">
                    <a:lumMod val="50000"/>
                  </a:schemeClr>
                </a:solidFill>
              </a:rPr>
              <a:t>To </a:t>
            </a:r>
            <a:r>
              <a:rPr lang="en-US" b="1" dirty="0" smtClean="0">
                <a:solidFill>
                  <a:schemeClr val="accent1">
                    <a:lumMod val="50000"/>
                  </a:schemeClr>
                </a:solidFill>
              </a:rPr>
              <a:t>NON-VERBAL </a:t>
            </a:r>
            <a:r>
              <a:rPr lang="en-US" b="1" dirty="0">
                <a:solidFill>
                  <a:schemeClr val="accent1">
                    <a:lumMod val="50000"/>
                  </a:schemeClr>
                </a:solidFill>
              </a:rPr>
              <a:t>folklore belong:</a:t>
            </a:r>
            <a:endParaRPr lang="ru-RU" dirty="0"/>
          </a:p>
        </p:txBody>
      </p:sp>
      <p:pic>
        <p:nvPicPr>
          <p:cNvPr id="4099" name="Picture 3" descr="D:\дашина папка\4 KURS\дискурс практика\презентация\lozki_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3645024"/>
            <a:ext cx="157162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дашина папка\4 KURS\дискурс практика\презентация\1286438667_mus_instrumenty.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60032" y="1493476"/>
            <a:ext cx="3745979" cy="432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6760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04271fc191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1" name="Text Box 5"/>
          <p:cNvSpPr txBox="1">
            <a:spLocks noChangeArrowheads="1"/>
          </p:cNvSpPr>
          <p:nvPr/>
        </p:nvSpPr>
        <p:spPr bwMode="auto">
          <a:xfrm>
            <a:off x="395288" y="333375"/>
            <a:ext cx="8748712" cy="387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fontAlgn="base">
              <a:spcBef>
                <a:spcPct val="0"/>
              </a:spcBef>
              <a:spcAft>
                <a:spcPct val="0"/>
              </a:spcAft>
            </a:pPr>
            <a:r>
              <a:rPr lang="ru-RU" sz="4000" b="1" smtClean="0">
                <a:solidFill>
                  <a:srgbClr val="000000"/>
                </a:solidFill>
                <a:effectLst>
                  <a:outerShdw blurRad="38100" dist="38100" dir="2700000" algn="tl">
                    <a:srgbClr val="C0C0C0"/>
                  </a:outerShdw>
                </a:effectLst>
                <a:latin typeface="Bookman Old Style" pitchFamily="18" charset="0"/>
              </a:rPr>
              <a:t>   </a:t>
            </a:r>
            <a:r>
              <a:rPr lang="en-US" sz="4000" b="1" smtClean="0">
                <a:solidFill>
                  <a:srgbClr val="000000"/>
                </a:solidFill>
                <a:effectLst>
                  <a:outerShdw blurRad="38100" dist="38100" dir="2700000" algn="tl">
                    <a:srgbClr val="C0C0C0"/>
                  </a:outerShdw>
                </a:effectLst>
                <a:latin typeface="Bookman Old Style" pitchFamily="18" charset="0"/>
              </a:rPr>
              <a:t>       </a:t>
            </a:r>
            <a:r>
              <a:rPr lang="ru-RU" sz="4000" b="1" smtClean="0">
                <a:solidFill>
                  <a:srgbClr val="000000"/>
                </a:solidFill>
                <a:effectLst>
                  <a:outerShdw blurRad="38100" dist="38100" dir="2700000" algn="tl">
                    <a:srgbClr val="C0C0C0"/>
                  </a:outerShdw>
                </a:effectLst>
                <a:latin typeface="Bookman Old Style" pitchFamily="18" charset="0"/>
              </a:rPr>
              <a:t> </a:t>
            </a:r>
            <a:r>
              <a:rPr lang="en-US" sz="7200" b="1" smtClean="0">
                <a:solidFill>
                  <a:srgbClr val="000000"/>
                </a:solidFill>
                <a:effectLst>
                  <a:outerShdw blurRad="38100" dist="38100" dir="2700000" algn="tl">
                    <a:srgbClr val="C0C0C0"/>
                  </a:outerShdw>
                </a:effectLst>
                <a:latin typeface="Broadway" pitchFamily="82" charset="0"/>
              </a:rPr>
              <a:t>Rite</a:t>
            </a:r>
            <a:r>
              <a:rPr lang="en-US" sz="6000" smtClean="0">
                <a:solidFill>
                  <a:srgbClr val="000000"/>
                </a:solidFill>
                <a:latin typeface="Bookman Old Style" pitchFamily="18" charset="0"/>
              </a:rPr>
              <a:t> </a:t>
            </a:r>
            <a:endParaRPr lang="ru-RU" sz="6000" smtClean="0">
              <a:solidFill>
                <a:srgbClr val="000000"/>
              </a:solidFill>
              <a:latin typeface="Bookman Old Style" pitchFamily="18" charset="0"/>
            </a:endParaRPr>
          </a:p>
          <a:p>
            <a:pPr fontAlgn="base">
              <a:spcBef>
                <a:spcPct val="0"/>
              </a:spcBef>
              <a:spcAft>
                <a:spcPct val="0"/>
              </a:spcAft>
              <a:buFontTx/>
              <a:buAutoNum type="arabicPeriod"/>
            </a:pPr>
            <a:r>
              <a:rPr lang="en-US" sz="3200" smtClean="0">
                <a:solidFill>
                  <a:srgbClr val="000000"/>
                </a:solidFill>
              </a:rPr>
              <a:t> religious or other solemn </a:t>
            </a:r>
          </a:p>
          <a:p>
            <a:pPr fontAlgn="base">
              <a:spcBef>
                <a:spcPct val="0"/>
              </a:spcBef>
              <a:spcAft>
                <a:spcPct val="0"/>
              </a:spcAft>
            </a:pPr>
            <a:r>
              <a:rPr lang="en-US" sz="3200" smtClean="0">
                <a:solidFill>
                  <a:srgbClr val="000000"/>
                </a:solidFill>
              </a:rPr>
              <a:t>      ceremony</a:t>
            </a:r>
          </a:p>
          <a:p>
            <a:pPr fontAlgn="base">
              <a:spcBef>
                <a:spcPct val="0"/>
              </a:spcBef>
              <a:spcAft>
                <a:spcPct val="0"/>
              </a:spcAft>
            </a:pPr>
            <a:r>
              <a:rPr lang="en-US" sz="3200" smtClean="0">
                <a:solidFill>
                  <a:srgbClr val="000000"/>
                </a:solidFill>
              </a:rPr>
              <a:t>2. </a:t>
            </a:r>
            <a:r>
              <a:rPr lang="ru-RU" sz="3200" smtClean="0">
                <a:solidFill>
                  <a:srgbClr val="000000"/>
                </a:solidFill>
              </a:rPr>
              <a:t>is an established,</a:t>
            </a:r>
            <a:r>
              <a:rPr lang="en-US" sz="3200" smtClean="0">
                <a:solidFill>
                  <a:srgbClr val="000000"/>
                </a:solidFill>
              </a:rPr>
              <a:t>ceremonious</a:t>
            </a:r>
            <a:r>
              <a:rPr lang="ru-RU" sz="3200" smtClean="0">
                <a:solidFill>
                  <a:srgbClr val="000000"/>
                </a:solidFill>
              </a:rPr>
              <a:t>,usually</a:t>
            </a:r>
            <a:endParaRPr lang="en-US" sz="3200" smtClean="0">
              <a:solidFill>
                <a:srgbClr val="000000"/>
              </a:solidFill>
            </a:endParaRPr>
          </a:p>
          <a:p>
            <a:pPr fontAlgn="base">
              <a:spcBef>
                <a:spcPct val="0"/>
              </a:spcBef>
              <a:spcAft>
                <a:spcPct val="0"/>
              </a:spcAft>
            </a:pPr>
            <a:r>
              <a:rPr lang="en-US" sz="3200" smtClean="0">
                <a:solidFill>
                  <a:srgbClr val="000000"/>
                </a:solidFill>
              </a:rPr>
              <a:t>     religious</a:t>
            </a:r>
            <a:r>
              <a:rPr lang="ru-RU" sz="3200" smtClean="0">
                <a:solidFill>
                  <a:srgbClr val="000000"/>
                </a:solidFill>
              </a:rPr>
              <a:t> act</a:t>
            </a:r>
            <a:endParaRPr lang="en-US" sz="3200" smtClean="0">
              <a:solidFill>
                <a:srgbClr val="000000"/>
              </a:solidFill>
            </a:endParaRPr>
          </a:p>
          <a:p>
            <a:pPr fontAlgn="base">
              <a:spcBef>
                <a:spcPct val="50000"/>
              </a:spcBef>
              <a:spcAft>
                <a:spcPct val="0"/>
              </a:spcAft>
            </a:pPr>
            <a:endParaRPr lang="ru-RU" sz="3200" smtClean="0">
              <a:solidFill>
                <a:srgbClr val="000000"/>
              </a:solidFill>
            </a:endParaRPr>
          </a:p>
        </p:txBody>
      </p:sp>
      <p:pic>
        <p:nvPicPr>
          <p:cNvPr id="4103" name="Picture 7" descr="rit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260350"/>
            <a:ext cx="2552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1775" y="3141663"/>
            <a:ext cx="2562225" cy="178117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купала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4581525"/>
            <a:ext cx="2808288" cy="2097088"/>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обряд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23850" y="3429000"/>
            <a:ext cx="2713038" cy="203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2099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04271fc191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51" name="Rectangle 7"/>
          <p:cNvSpPr>
            <a:spLocks noChangeArrowheads="1"/>
          </p:cNvSpPr>
          <p:nvPr/>
        </p:nvSpPr>
        <p:spPr bwMode="auto">
          <a:xfrm>
            <a:off x="538163" y="515938"/>
            <a:ext cx="8281987" cy="396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6000" b="1" smtClean="0">
                <a:solidFill>
                  <a:srgbClr val="000000"/>
                </a:solidFill>
                <a:latin typeface="Brush Script MT" pitchFamily="66" charset="0"/>
              </a:rPr>
              <a:t>          </a:t>
            </a:r>
            <a:r>
              <a:rPr lang="en-US" sz="7200" b="1" smtClean="0">
                <a:solidFill>
                  <a:srgbClr val="000000"/>
                </a:solidFill>
                <a:latin typeface="Brush Script MT" pitchFamily="66" charset="0"/>
              </a:rPr>
              <a:t>Ceremony</a:t>
            </a:r>
            <a:r>
              <a:rPr lang="en-US" sz="7200" b="1" smtClean="0">
                <a:solidFill>
                  <a:srgbClr val="FF0000"/>
                </a:solidFill>
                <a:latin typeface="Brush Script MT" pitchFamily="66" charset="0"/>
              </a:rPr>
              <a:t> </a:t>
            </a:r>
          </a:p>
          <a:p>
            <a:pPr fontAlgn="base">
              <a:spcBef>
                <a:spcPct val="50000"/>
              </a:spcBef>
              <a:spcAft>
                <a:spcPct val="0"/>
              </a:spcAft>
            </a:pPr>
            <a:r>
              <a:rPr lang="en-US" sz="2800" b="1" smtClean="0">
                <a:solidFill>
                  <a:srgbClr val="000000"/>
                </a:solidFill>
              </a:rPr>
              <a:t>1. is</a:t>
            </a:r>
            <a:r>
              <a:rPr lang="ru-RU" sz="2800" b="1" smtClean="0">
                <a:solidFill>
                  <a:srgbClr val="000000"/>
                </a:solidFill>
              </a:rPr>
              <a:t> an event of </a:t>
            </a:r>
            <a:r>
              <a:rPr lang="en-US" sz="2800" b="1" smtClean="0">
                <a:solidFill>
                  <a:srgbClr val="000000"/>
                </a:solidFill>
              </a:rPr>
              <a:t>ritual</a:t>
            </a:r>
            <a:r>
              <a:rPr lang="ru-RU" sz="2800" b="1" smtClean="0">
                <a:solidFill>
                  <a:srgbClr val="000000"/>
                </a:solidFill>
              </a:rPr>
              <a:t> significance,performed </a:t>
            </a:r>
            <a:r>
              <a:rPr lang="en-US" sz="2800" b="1" smtClean="0">
                <a:solidFill>
                  <a:srgbClr val="000000"/>
                </a:solidFill>
              </a:rPr>
              <a:t>    </a:t>
            </a:r>
            <a:r>
              <a:rPr lang="ru-RU" sz="2800" b="1" smtClean="0">
                <a:solidFill>
                  <a:srgbClr val="000000"/>
                </a:solidFill>
              </a:rPr>
              <a:t>on a special occasion</a:t>
            </a:r>
            <a:endParaRPr lang="en-US" sz="2800" b="1" smtClean="0">
              <a:solidFill>
                <a:srgbClr val="000000"/>
              </a:solidFill>
            </a:endParaRPr>
          </a:p>
          <a:p>
            <a:pPr fontAlgn="base">
              <a:spcBef>
                <a:spcPct val="50000"/>
              </a:spcBef>
              <a:spcAft>
                <a:spcPct val="0"/>
              </a:spcAft>
            </a:pPr>
            <a:r>
              <a:rPr lang="en-US" sz="2800" b="1" smtClean="0">
                <a:solidFill>
                  <a:srgbClr val="000000"/>
                </a:solidFill>
              </a:rPr>
              <a:t>2. formal act or series of formal acts performed on a religious or public occasion   </a:t>
            </a:r>
            <a:r>
              <a:rPr lang="ru-RU" sz="2800" smtClean="0">
                <a:solidFill>
                  <a:srgbClr val="000000"/>
                </a:solidFill>
              </a:rPr>
              <a:t> </a:t>
            </a:r>
          </a:p>
          <a:p>
            <a:pPr fontAlgn="base">
              <a:spcBef>
                <a:spcPct val="50000"/>
              </a:spcBef>
              <a:spcAft>
                <a:spcPct val="0"/>
              </a:spcAft>
            </a:pPr>
            <a:r>
              <a:rPr lang="en-US" sz="2800" b="1" smtClean="0">
                <a:solidFill>
                  <a:srgbClr val="000000"/>
                </a:solidFill>
              </a:rPr>
              <a:t>                                     </a:t>
            </a:r>
            <a:r>
              <a:rPr lang="ru-RU" sz="2800" b="1" smtClean="0">
                <a:solidFill>
                  <a:srgbClr val="000000"/>
                </a:solidFill>
              </a:rPr>
              <a:t> </a:t>
            </a:r>
            <a:r>
              <a:rPr lang="en-US" sz="2800" b="1" smtClean="0">
                <a:solidFill>
                  <a:srgbClr val="000000"/>
                </a:solidFill>
              </a:rPr>
              <a:t> </a:t>
            </a:r>
            <a:endParaRPr lang="ru-RU" sz="2800" b="1" smtClean="0">
              <a:solidFill>
                <a:srgbClr val="000000"/>
              </a:solidFill>
            </a:endParaRPr>
          </a:p>
        </p:txBody>
      </p:sp>
      <p:pic>
        <p:nvPicPr>
          <p:cNvPr id="6153" name="Picture 9" descr="ceremon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2663825" cy="1749425"/>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ceremony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335463"/>
            <a:ext cx="3095625" cy="206057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1queen-parliament-new-1-z"/>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92725" y="4244975"/>
            <a:ext cx="3311525" cy="2205038"/>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ceremony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0"/>
            <a:ext cx="2735262" cy="187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550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C:\Users\User\Desktop\NEW YEAR\SS_Beer_drinking_holidays_xmas.jpg"/>
          <p:cNvPicPr>
            <a:picLocks noChangeAspect="1" noChangeArrowheads="1"/>
          </p:cNvPicPr>
          <p:nvPr/>
        </p:nvPicPr>
        <p:blipFill>
          <a:blip r:embed="rId2"/>
          <a:srcRect/>
          <a:stretch>
            <a:fillRect/>
          </a:stretch>
        </p:blipFill>
        <p:spPr bwMode="auto">
          <a:xfrm>
            <a:off x="857224" y="2857496"/>
            <a:ext cx="5072058" cy="3381372"/>
          </a:xfrm>
          <a:prstGeom prst="rect">
            <a:avLst/>
          </a:prstGeom>
          <a:noFill/>
          <a:effectLst>
            <a:softEdge rad="317500"/>
          </a:effectLst>
        </p:spPr>
      </p:pic>
      <p:pic>
        <p:nvPicPr>
          <p:cNvPr id="7171" name="Picture 3" descr="C:\Users\User\Desktop\NEW YEAR\rio-de-janeiro NY  Brazil.jpg"/>
          <p:cNvPicPr>
            <a:picLocks noChangeAspect="1" noChangeArrowheads="1"/>
          </p:cNvPicPr>
          <p:nvPr/>
        </p:nvPicPr>
        <p:blipFill>
          <a:blip r:embed="rId3"/>
          <a:srcRect/>
          <a:stretch>
            <a:fillRect/>
          </a:stretch>
        </p:blipFill>
        <p:spPr bwMode="auto">
          <a:xfrm>
            <a:off x="571472" y="571480"/>
            <a:ext cx="4000528" cy="2214578"/>
          </a:xfrm>
          <a:prstGeom prst="rect">
            <a:avLst/>
          </a:prstGeom>
          <a:noFill/>
          <a:effectLst>
            <a:outerShdw blurRad="76200" dir="13500000" sy="23000" kx="1200000" algn="br" rotWithShape="0">
              <a:prstClr val="black">
                <a:alpha val="20000"/>
              </a:prstClr>
            </a:outerShdw>
          </a:effectLst>
          <a:scene3d>
            <a:camera prst="orthographicFront"/>
            <a:lightRig rig="threePt" dir="t"/>
          </a:scene3d>
          <a:sp3d>
            <a:bevelT w="101600" prst="riblet"/>
          </a:sp3d>
        </p:spPr>
      </p:pic>
      <p:pic>
        <p:nvPicPr>
          <p:cNvPr id="7172" name="Picture 4" descr="C:\Users\User\Desktop\NEW YEAR\new-years-day-usa.jpg"/>
          <p:cNvPicPr>
            <a:picLocks noChangeAspect="1" noChangeArrowheads="1"/>
          </p:cNvPicPr>
          <p:nvPr/>
        </p:nvPicPr>
        <p:blipFill>
          <a:blip r:embed="rId4"/>
          <a:srcRect/>
          <a:stretch>
            <a:fillRect/>
          </a:stretch>
        </p:blipFill>
        <p:spPr bwMode="auto">
          <a:xfrm>
            <a:off x="6000760" y="1357298"/>
            <a:ext cx="2857488" cy="1916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Содержимое 2"/>
          <p:cNvSpPr>
            <a:spLocks noGrp="1"/>
          </p:cNvSpPr>
          <p:nvPr>
            <p:ph idx="1"/>
          </p:nvPr>
        </p:nvSpPr>
        <p:spPr>
          <a:xfrm>
            <a:off x="4286216" y="3786190"/>
            <a:ext cx="4857784" cy="1785950"/>
          </a:xfrm>
        </p:spPr>
        <p:txBody>
          <a:bodyPr/>
          <a:lstStyle/>
          <a:p>
            <a:pPr>
              <a:buFont typeface="Wingdings" pitchFamily="2" charset="2"/>
              <a:buChar char="q"/>
            </a:pPr>
            <a:r>
              <a:rPr lang="en-US" dirty="0" smtClean="0">
                <a:solidFill>
                  <a:schemeClr val="accent5">
                    <a:lumMod val="75000"/>
                  </a:schemeClr>
                </a:solidFill>
              </a:rPr>
              <a:t> </a:t>
            </a:r>
            <a:r>
              <a:rPr lang="en-US" dirty="0" smtClean="0">
                <a:solidFill>
                  <a:schemeClr val="accent2">
                    <a:lumMod val="40000"/>
                    <a:lumOff val="60000"/>
                  </a:schemeClr>
                </a:solidFill>
                <a:latin typeface="Blackadder ITC" pitchFamily="82" charset="0"/>
                <a:cs typeface="Levenim MT" pitchFamily="2" charset="-79"/>
              </a:rPr>
              <a:t>For many it is a day of recovery from the New Year's Eve celebrations the previous night.</a:t>
            </a:r>
            <a:endParaRPr lang="ru-RU" dirty="0">
              <a:solidFill>
                <a:schemeClr val="accent2">
                  <a:lumMod val="40000"/>
                  <a:lumOff val="60000"/>
                </a:schemeClr>
              </a:solidFill>
              <a:cs typeface="Levenim MT" pitchFamily="2" charset="-79"/>
            </a:endParaRPr>
          </a:p>
        </p:txBody>
      </p:sp>
      <p:pic>
        <p:nvPicPr>
          <p:cNvPr id="7178" name="Picture 10" descr="C:\Users\User\Desktop\АНИМАЦИЯ\53.gif"/>
          <p:cNvPicPr>
            <a:picLocks noChangeAspect="1" noChangeArrowheads="1" noCrop="1"/>
          </p:cNvPicPr>
          <p:nvPr/>
        </p:nvPicPr>
        <p:blipFill>
          <a:blip r:embed="rId5"/>
          <a:srcRect/>
          <a:stretch>
            <a:fillRect/>
          </a:stretch>
        </p:blipFill>
        <p:spPr bwMode="auto">
          <a:xfrm>
            <a:off x="7072330" y="4929198"/>
            <a:ext cx="952500" cy="1143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7174"/>
                                        </p:tgtEl>
                                        <p:attrNameLst>
                                          <p:attrName>style.visibility</p:attrName>
                                        </p:attrNameLst>
                                      </p:cBhvr>
                                      <p:to>
                                        <p:strVal val="visible"/>
                                      </p:to>
                                    </p:set>
                                    <p:anim from="(-#ppt_w/2)" to="(#ppt_x)" calcmode="lin" valueType="num">
                                      <p:cBhvr>
                                        <p:cTn id="7" dur="600" fill="hold">
                                          <p:stCondLst>
                                            <p:cond delay="0"/>
                                          </p:stCondLst>
                                        </p:cTn>
                                        <p:tgtEl>
                                          <p:spTgt spid="7174"/>
                                        </p:tgtEl>
                                        <p:attrNameLst>
                                          <p:attrName>ppt_x</p:attrName>
                                        </p:attrNameLst>
                                      </p:cBhvr>
                                    </p:anim>
                                    <p:anim from="0" to="-1.0" calcmode="lin" valueType="num">
                                      <p:cBhvr>
                                        <p:cTn id="8" dur="200" decel="50000" autoRev="1" fill="hold">
                                          <p:stCondLst>
                                            <p:cond delay="600"/>
                                          </p:stCondLst>
                                        </p:cTn>
                                        <p:tgtEl>
                                          <p:spTgt spid="7174"/>
                                        </p:tgtEl>
                                        <p:attrNameLst>
                                          <p:attrName>xshear</p:attrName>
                                        </p:attrNameLst>
                                      </p:cBhvr>
                                    </p:anim>
                                    <p:animScale>
                                      <p:cBhvr>
                                        <p:cTn id="9" dur="200" decel="100000" autoRev="1" fill="hold">
                                          <p:stCondLst>
                                            <p:cond delay="600"/>
                                          </p:stCondLst>
                                        </p:cTn>
                                        <p:tgtEl>
                                          <p:spTgt spid="7174"/>
                                        </p:tgtEl>
                                      </p:cBhvr>
                                      <p:from x="100000" y="100000"/>
                                      <p:to x="80000" y="100000"/>
                                    </p:animScale>
                                    <p:anim by="(#ppt_h/3+#ppt_w*0.1)" calcmode="lin" valueType="num">
                                      <p:cBhvr additive="sum">
                                        <p:cTn id="10" dur="200" decel="100000" autoRev="1" fill="hold">
                                          <p:stCondLst>
                                            <p:cond delay="600"/>
                                          </p:stCondLst>
                                        </p:cTn>
                                        <p:tgtEl>
                                          <p:spTgt spid="7174"/>
                                        </p:tgtEl>
                                        <p:attrNameLst>
                                          <p:attrName>ppt_x</p:attrName>
                                        </p:attrNameLst>
                                      </p:cBhvr>
                                    </p:anim>
                                  </p:childTnLst>
                                </p:cTn>
                              </p:par>
                              <p:par>
                                <p:cTn id="11" presetID="34" presetClass="entr" presetSubtype="0" fill="hold" nodeType="withEffect">
                                  <p:stCondLst>
                                    <p:cond delay="0"/>
                                  </p:stCondLst>
                                  <p:childTnLst>
                                    <p:set>
                                      <p:cBhvr>
                                        <p:cTn id="12" dur="1" fill="hold">
                                          <p:stCondLst>
                                            <p:cond delay="0"/>
                                          </p:stCondLst>
                                        </p:cTn>
                                        <p:tgtEl>
                                          <p:spTgt spid="7172"/>
                                        </p:tgtEl>
                                        <p:attrNameLst>
                                          <p:attrName>style.visibility</p:attrName>
                                        </p:attrNameLst>
                                      </p:cBhvr>
                                      <p:to>
                                        <p:strVal val="visible"/>
                                      </p:to>
                                    </p:set>
                                    <p:anim from="(-#ppt_w/2)" to="(#ppt_x)" calcmode="lin" valueType="num">
                                      <p:cBhvr>
                                        <p:cTn id="13" dur="600" fill="hold">
                                          <p:stCondLst>
                                            <p:cond delay="0"/>
                                          </p:stCondLst>
                                        </p:cTn>
                                        <p:tgtEl>
                                          <p:spTgt spid="7172"/>
                                        </p:tgtEl>
                                        <p:attrNameLst>
                                          <p:attrName>ppt_x</p:attrName>
                                        </p:attrNameLst>
                                      </p:cBhvr>
                                    </p:anim>
                                    <p:anim from="0" to="-1.0" calcmode="lin" valueType="num">
                                      <p:cBhvr>
                                        <p:cTn id="14" dur="200" decel="50000" autoRev="1" fill="hold">
                                          <p:stCondLst>
                                            <p:cond delay="600"/>
                                          </p:stCondLst>
                                        </p:cTn>
                                        <p:tgtEl>
                                          <p:spTgt spid="7172"/>
                                        </p:tgtEl>
                                        <p:attrNameLst>
                                          <p:attrName>xshear</p:attrName>
                                        </p:attrNameLst>
                                      </p:cBhvr>
                                    </p:anim>
                                    <p:animScale>
                                      <p:cBhvr>
                                        <p:cTn id="15" dur="200" decel="100000" autoRev="1" fill="hold">
                                          <p:stCondLst>
                                            <p:cond delay="600"/>
                                          </p:stCondLst>
                                        </p:cTn>
                                        <p:tgtEl>
                                          <p:spTgt spid="7172"/>
                                        </p:tgtEl>
                                      </p:cBhvr>
                                      <p:from x="100000" y="100000"/>
                                      <p:to x="80000" y="100000"/>
                                    </p:animScale>
                                    <p:anim by="(#ppt_h/3+#ppt_w*0.1)" calcmode="lin" valueType="num">
                                      <p:cBhvr additive="sum">
                                        <p:cTn id="16" dur="200" decel="100000" autoRev="1" fill="hold">
                                          <p:stCondLst>
                                            <p:cond delay="600"/>
                                          </p:stCondLst>
                                        </p:cTn>
                                        <p:tgtEl>
                                          <p:spTgt spid="7172"/>
                                        </p:tgtEl>
                                        <p:attrNameLst>
                                          <p:attrName>ppt_x</p:attrName>
                                        </p:attrNameLst>
                                      </p:cBhvr>
                                    </p:anim>
                                  </p:childTnLst>
                                </p:cTn>
                              </p:par>
                            </p:childTnLst>
                          </p:cTn>
                        </p:par>
                        <p:par>
                          <p:cTn id="17" fill="hold">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24" presetID="43" presetClass="entr" presetSubtype="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fade">
                                      <p:cBhvr>
                                        <p:cTn id="26" dur="100"/>
                                        <p:tgtEl>
                                          <p:spTgt spid="7171"/>
                                        </p:tgtEl>
                                      </p:cBhvr>
                                    </p:animEffect>
                                    <p:anim calcmode="lin" valueType="num">
                                      <p:cBhvr>
                                        <p:cTn id="27" dur="400" fill="hold"/>
                                        <p:tgtEl>
                                          <p:spTgt spid="7171"/>
                                        </p:tgtEl>
                                        <p:attrNameLst>
                                          <p:attrName>ppt_x</p:attrName>
                                        </p:attrNameLst>
                                      </p:cBhvr>
                                      <p:tavLst>
                                        <p:tav tm="0">
                                          <p:val>
                                            <p:strVal val="#ppt_x"/>
                                          </p:val>
                                        </p:tav>
                                        <p:tav tm="100000">
                                          <p:val>
                                            <p:strVal val="#ppt_x"/>
                                          </p:val>
                                        </p:tav>
                                      </p:tavLst>
                                    </p:anim>
                                    <p:anim calcmode="lin" valueType="num">
                                      <p:cBhvr>
                                        <p:cTn id="28" dur="400" fill="hold"/>
                                        <p:tgtEl>
                                          <p:spTgt spid="7171"/>
                                        </p:tgtEl>
                                        <p:attrNameLst>
                                          <p:attrName>ppt_y</p:attrName>
                                        </p:attrNameLst>
                                      </p:cBhvr>
                                      <p:tavLst>
                                        <p:tav tm="0">
                                          <p:val>
                                            <p:strVal val="#ppt_y+0.31"/>
                                          </p:val>
                                        </p:tav>
                                        <p:tav tm="100000">
                                          <p:val>
                                            <p:strVal val="#ppt_y+0.31"/>
                                          </p:val>
                                        </p:tav>
                                      </p:tavLst>
                                    </p:anim>
                                    <p:anim calcmode="lin" valueType="num">
                                      <p:cBhvr>
                                        <p:cTn id="29" dur="600" decel="50000" fill="hold">
                                          <p:stCondLst>
                                            <p:cond delay="400"/>
                                          </p:stCondLst>
                                        </p:cTn>
                                        <p:tgtEl>
                                          <p:spTgt spid="717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600" decel="50000" fill="hold">
                                          <p:stCondLst>
                                            <p:cond delay="400"/>
                                          </p:stCondLst>
                                        </p:cTn>
                                        <p:tgtEl>
                                          <p:spTgt spid="717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1" fill="hold">
                            <p:stCondLst>
                              <p:cond delay="2000"/>
                            </p:stCondLst>
                            <p:childTnLst>
                              <p:par>
                                <p:cTn id="32" presetID="30" presetClass="entr" presetSubtype="0" fill="hold" nodeType="afterEffect">
                                  <p:stCondLst>
                                    <p:cond delay="0"/>
                                  </p:stCondLst>
                                  <p:childTnLst>
                                    <p:set>
                                      <p:cBhvr>
                                        <p:cTn id="33" dur="1" fill="hold">
                                          <p:stCondLst>
                                            <p:cond delay="0"/>
                                          </p:stCondLst>
                                        </p:cTn>
                                        <p:tgtEl>
                                          <p:spTgt spid="7178"/>
                                        </p:tgtEl>
                                        <p:attrNameLst>
                                          <p:attrName>style.visibility</p:attrName>
                                        </p:attrNameLst>
                                      </p:cBhvr>
                                      <p:to>
                                        <p:strVal val="visible"/>
                                      </p:to>
                                    </p:set>
                                    <p:animEffect transition="in" filter="fade">
                                      <p:cBhvr>
                                        <p:cTn id="34" dur="800" decel="100000"/>
                                        <p:tgtEl>
                                          <p:spTgt spid="7178"/>
                                        </p:tgtEl>
                                      </p:cBhvr>
                                    </p:animEffect>
                                    <p:anim calcmode="lin" valueType="num">
                                      <p:cBhvr>
                                        <p:cTn id="35" dur="800" decel="100000" fill="hold"/>
                                        <p:tgtEl>
                                          <p:spTgt spid="7178"/>
                                        </p:tgtEl>
                                        <p:attrNameLst>
                                          <p:attrName>style.rotation</p:attrName>
                                        </p:attrNameLst>
                                      </p:cBhvr>
                                      <p:tavLst>
                                        <p:tav tm="0">
                                          <p:val>
                                            <p:fltVal val="-90"/>
                                          </p:val>
                                        </p:tav>
                                        <p:tav tm="100000">
                                          <p:val>
                                            <p:fltVal val="0"/>
                                          </p:val>
                                        </p:tav>
                                      </p:tavLst>
                                    </p:anim>
                                    <p:anim calcmode="lin" valueType="num">
                                      <p:cBhvr>
                                        <p:cTn id="36" dur="800" decel="100000" fill="hold"/>
                                        <p:tgtEl>
                                          <p:spTgt spid="7178"/>
                                        </p:tgtEl>
                                        <p:attrNameLst>
                                          <p:attrName>ppt_x</p:attrName>
                                        </p:attrNameLst>
                                      </p:cBhvr>
                                      <p:tavLst>
                                        <p:tav tm="0">
                                          <p:val>
                                            <p:strVal val="#ppt_x+0.4"/>
                                          </p:val>
                                        </p:tav>
                                        <p:tav tm="100000">
                                          <p:val>
                                            <p:strVal val="#ppt_x-0.05"/>
                                          </p:val>
                                        </p:tav>
                                      </p:tavLst>
                                    </p:anim>
                                    <p:anim calcmode="lin" valueType="num">
                                      <p:cBhvr>
                                        <p:cTn id="37" dur="800" decel="100000" fill="hold"/>
                                        <p:tgtEl>
                                          <p:spTgt spid="7178"/>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7178"/>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717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04271fc191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3" name="Text Box 5"/>
          <p:cNvSpPr txBox="1">
            <a:spLocks noChangeArrowheads="1"/>
          </p:cNvSpPr>
          <p:nvPr/>
        </p:nvSpPr>
        <p:spPr bwMode="auto">
          <a:xfrm>
            <a:off x="611188" y="404813"/>
            <a:ext cx="7777162" cy="332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7200" smtClean="0">
                <a:solidFill>
                  <a:srgbClr val="000000"/>
                </a:solidFill>
                <a:latin typeface="Cooper Black" pitchFamily="18" charset="0"/>
              </a:rPr>
              <a:t>Ritual </a:t>
            </a:r>
          </a:p>
          <a:p>
            <a:pPr fontAlgn="base">
              <a:spcBef>
                <a:spcPct val="50000"/>
              </a:spcBef>
              <a:spcAft>
                <a:spcPct val="0"/>
              </a:spcAft>
            </a:pPr>
            <a:r>
              <a:rPr lang="en-US" sz="2800" smtClean="0">
                <a:solidFill>
                  <a:srgbClr val="000000"/>
                </a:solidFill>
              </a:rPr>
              <a:t>1.is a series of actions used in a rilligious or some other ceremony</a:t>
            </a:r>
          </a:p>
          <a:p>
            <a:pPr fontAlgn="base">
              <a:spcBef>
                <a:spcPct val="50000"/>
              </a:spcBef>
              <a:spcAft>
                <a:spcPct val="0"/>
              </a:spcAft>
            </a:pPr>
            <a:r>
              <a:rPr lang="en-US" sz="2800" smtClean="0">
                <a:solidFill>
                  <a:srgbClr val="000000"/>
                </a:solidFill>
              </a:rPr>
              <a:t>2. procedure regularly followed in precisely the same way each time</a:t>
            </a:r>
            <a:endParaRPr lang="ru-RU" sz="2800" smtClean="0">
              <a:solidFill>
                <a:srgbClr val="000000"/>
              </a:solidFill>
            </a:endParaRPr>
          </a:p>
        </p:txBody>
      </p:sp>
      <p:pic>
        <p:nvPicPr>
          <p:cNvPr id="7174" name="Picture 6" descr="ritu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3956050"/>
            <a:ext cx="3816350" cy="253841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1188" y="3933825"/>
            <a:ext cx="3241675" cy="2432050"/>
          </a:xfrm>
          <a:prstGeom prst="rect">
            <a:avLst/>
          </a:prstGeom>
          <a:noFill/>
          <a:extLst>
            <a:ext uri="{909E8E84-426E-40DD-AFC4-6F175D3DCCD1}">
              <a14:hiddenFill xmlns:a14="http://schemas.microsoft.com/office/drawing/2010/main">
                <a:solidFill>
                  <a:srgbClr val="FFFFFF"/>
                </a:solidFill>
              </a14:hiddenFill>
            </a:ext>
          </a:extLst>
        </p:spPr>
      </p:pic>
      <p:sp>
        <p:nvSpPr>
          <p:cNvPr id="7177" name="Text Box 9"/>
          <p:cNvSpPr txBox="1">
            <a:spLocks noChangeArrowheads="1"/>
          </p:cNvSpPr>
          <p:nvPr/>
        </p:nvSpPr>
        <p:spPr bwMode="auto">
          <a:xfrm>
            <a:off x="0" y="6165850"/>
            <a:ext cx="3959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ru-RU" sz="1000" smtClean="0">
              <a:solidFill>
                <a:srgbClr val="000000"/>
              </a:solidFill>
            </a:endParaRPr>
          </a:p>
        </p:txBody>
      </p:sp>
      <p:sp>
        <p:nvSpPr>
          <p:cNvPr id="7178" name="Text Box 10"/>
          <p:cNvSpPr txBox="1">
            <a:spLocks noChangeArrowheads="1"/>
          </p:cNvSpPr>
          <p:nvPr/>
        </p:nvSpPr>
        <p:spPr bwMode="auto">
          <a:xfrm>
            <a:off x="0" y="6092825"/>
            <a:ext cx="377983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ru-RU" sz="800" smtClean="0">
              <a:solidFill>
                <a:srgbClr val="000000"/>
              </a:solidFill>
            </a:endParaRPr>
          </a:p>
        </p:txBody>
      </p:sp>
    </p:spTree>
    <p:extLst>
      <p:ext uri="{BB962C8B-B14F-4D97-AF65-F5344CB8AC3E}">
        <p14:creationId xmlns:p14="http://schemas.microsoft.com/office/powerpoint/2010/main" val="38388579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04271fc191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7" name="Text Box 5"/>
          <p:cNvSpPr txBox="1">
            <a:spLocks noChangeArrowheads="1"/>
          </p:cNvSpPr>
          <p:nvPr/>
        </p:nvSpPr>
        <p:spPr bwMode="auto">
          <a:xfrm>
            <a:off x="395288" y="404813"/>
            <a:ext cx="8208962"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7200" smtClean="0">
                <a:solidFill>
                  <a:srgbClr val="000000"/>
                </a:solidFill>
                <a:latin typeface="Algerian" pitchFamily="82" charset="0"/>
              </a:rPr>
              <a:t>          </a:t>
            </a:r>
            <a:r>
              <a:rPr lang="en-US" sz="7200" b="1" smtClean="0">
                <a:solidFill>
                  <a:srgbClr val="000000"/>
                </a:solidFill>
                <a:latin typeface="Algerian" pitchFamily="82" charset="0"/>
              </a:rPr>
              <a:t>Customs</a:t>
            </a:r>
            <a:r>
              <a:rPr lang="en-US" sz="6600" smtClean="0">
                <a:solidFill>
                  <a:srgbClr val="000000"/>
                </a:solidFill>
              </a:rPr>
              <a:t> </a:t>
            </a:r>
          </a:p>
          <a:p>
            <a:pPr fontAlgn="base">
              <a:spcBef>
                <a:spcPct val="50000"/>
              </a:spcBef>
              <a:spcAft>
                <a:spcPct val="0"/>
              </a:spcAft>
            </a:pPr>
            <a:r>
              <a:rPr lang="en-US" sz="2800" smtClean="0">
                <a:solidFill>
                  <a:srgbClr val="000000"/>
                </a:solidFill>
              </a:rPr>
              <a:t>usually generally accepted and  long  established way of behaving or doing things</a:t>
            </a:r>
          </a:p>
          <a:p>
            <a:pPr fontAlgn="base">
              <a:spcBef>
                <a:spcPct val="50000"/>
              </a:spcBef>
              <a:spcAft>
                <a:spcPct val="0"/>
              </a:spcAft>
            </a:pPr>
            <a:r>
              <a:rPr lang="en-US" smtClean="0">
                <a:solidFill>
                  <a:srgbClr val="000000"/>
                </a:solidFill>
              </a:rPr>
              <a:t>                                                     </a:t>
            </a:r>
            <a:endParaRPr lang="ru-RU" smtClean="0">
              <a:solidFill>
                <a:srgbClr val="000000"/>
              </a:solidFill>
            </a:endParaRPr>
          </a:p>
        </p:txBody>
      </p:sp>
      <p:pic>
        <p:nvPicPr>
          <p:cNvPr id="8198" name="Picture 6" descr="пасх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4437063"/>
            <a:ext cx="3162300" cy="2051050"/>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ust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781300"/>
            <a:ext cx="2408238" cy="37465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tom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2133600"/>
            <a:ext cx="2835275" cy="204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1104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04271fc191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p:cNvSpPr txBox="1">
            <a:spLocks noChangeArrowheads="1"/>
          </p:cNvSpPr>
          <p:nvPr/>
        </p:nvSpPr>
        <p:spPr bwMode="auto">
          <a:xfrm>
            <a:off x="827088" y="404813"/>
            <a:ext cx="6192837" cy="24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7200" b="1" smtClean="0">
                <a:solidFill>
                  <a:srgbClr val="000000"/>
                </a:solidFill>
                <a:latin typeface="Curlz MT" pitchFamily="82" charset="0"/>
              </a:rPr>
              <a:t>Tradition</a:t>
            </a:r>
            <a:br>
              <a:rPr lang="en-US" sz="7200" b="1" smtClean="0">
                <a:solidFill>
                  <a:srgbClr val="000000"/>
                </a:solidFill>
                <a:latin typeface="Curlz MT" pitchFamily="82" charset="0"/>
              </a:rPr>
            </a:br>
            <a:r>
              <a:rPr lang="en-US" sz="2800" smtClean="0">
                <a:solidFill>
                  <a:srgbClr val="000000"/>
                </a:solidFill>
              </a:rPr>
              <a:t>passing of beliefs or customs from one generation to the next, especially without writing</a:t>
            </a:r>
            <a:endParaRPr lang="ru-RU" sz="2800" smtClean="0">
              <a:solidFill>
                <a:srgbClr val="000000"/>
              </a:solidFill>
            </a:endParaRPr>
          </a:p>
        </p:txBody>
      </p:sp>
      <p:pic>
        <p:nvPicPr>
          <p:cNvPr id="9222" name="Picture 6" descr="trad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284538"/>
            <a:ext cx="4176712" cy="2768600"/>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traditio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284538"/>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5817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04271fc191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6" name="Text Box 6"/>
          <p:cNvSpPr txBox="1">
            <a:spLocks noChangeArrowheads="1"/>
          </p:cNvSpPr>
          <p:nvPr/>
        </p:nvSpPr>
        <p:spPr bwMode="auto">
          <a:xfrm>
            <a:off x="468313" y="404813"/>
            <a:ext cx="7920037"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7200" b="1" smtClean="0">
                <a:solidFill>
                  <a:srgbClr val="000000"/>
                </a:solidFill>
                <a:latin typeface="Jokerman" pitchFamily="82" charset="0"/>
              </a:rPr>
              <a:t>  Festivals</a:t>
            </a:r>
          </a:p>
          <a:p>
            <a:pPr fontAlgn="base">
              <a:spcBef>
                <a:spcPct val="50000"/>
              </a:spcBef>
              <a:spcAft>
                <a:spcPct val="0"/>
              </a:spcAft>
            </a:pPr>
            <a:r>
              <a:rPr lang="en-US" sz="2800" smtClean="0">
                <a:solidFill>
                  <a:srgbClr val="000000"/>
                </a:solidFill>
              </a:rPr>
              <a:t>day or time of religious or other celebration</a:t>
            </a:r>
            <a:endParaRPr lang="ru-RU" sz="2800" smtClean="0">
              <a:solidFill>
                <a:srgbClr val="000000"/>
              </a:solidFill>
            </a:endParaRPr>
          </a:p>
        </p:txBody>
      </p:sp>
      <p:pic>
        <p:nvPicPr>
          <p:cNvPr id="10248" name="Picture 8" descr="indian-festiva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80063" y="4471988"/>
            <a:ext cx="3168650" cy="1841500"/>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festival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67400" y="333375"/>
            <a:ext cx="2573338" cy="1370013"/>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festiva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630738"/>
            <a:ext cx="3097213" cy="1795462"/>
          </a:xfrm>
          <a:prstGeom prst="rect">
            <a:avLst/>
          </a:prstGeom>
          <a:noFill/>
          <a:extLst>
            <a:ext uri="{909E8E84-426E-40DD-AFC4-6F175D3DCCD1}">
              <a14:hiddenFill xmlns:a14="http://schemas.microsoft.com/office/drawing/2010/main">
                <a:solidFill>
                  <a:srgbClr val="FFFFFF"/>
                </a:solidFill>
              </a14:hiddenFill>
            </a:ext>
          </a:extLst>
        </p:spPr>
      </p:pic>
      <p:pic>
        <p:nvPicPr>
          <p:cNvPr id="10251" name="Picture 11" descr="festival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2420938"/>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202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User\Desktop\Easter in Germany\57185000_199.jpg"/>
          <p:cNvPicPr>
            <a:picLocks noChangeAspect="1" noChangeArrowheads="1"/>
          </p:cNvPicPr>
          <p:nvPr/>
        </p:nvPicPr>
        <p:blipFill>
          <a:blip r:embed="rId2"/>
          <a:srcRect/>
          <a:stretch>
            <a:fillRect/>
          </a:stretch>
        </p:blipFill>
        <p:spPr bwMode="auto">
          <a:xfrm>
            <a:off x="4595026" y="3571876"/>
            <a:ext cx="4185587" cy="2894035"/>
          </a:xfrm>
          <a:prstGeom prst="rect">
            <a:avLst/>
          </a:prstGeom>
          <a:noFill/>
          <a:effectLst>
            <a:softEdge rad="635000"/>
          </a:effectLst>
        </p:spPr>
      </p:pic>
      <p:pic>
        <p:nvPicPr>
          <p:cNvPr id="8194" name="Picture 2" descr="C:\Users\User\Desktop\Easter in Germany\imagesCAD5YVZJ.jpg"/>
          <p:cNvPicPr>
            <a:picLocks noChangeAspect="1" noChangeArrowheads="1"/>
          </p:cNvPicPr>
          <p:nvPr/>
        </p:nvPicPr>
        <p:blipFill>
          <a:blip r:embed="rId3"/>
          <a:srcRect/>
          <a:stretch>
            <a:fillRect/>
          </a:stretch>
        </p:blipFill>
        <p:spPr bwMode="auto">
          <a:xfrm>
            <a:off x="642910" y="2786058"/>
            <a:ext cx="3758058" cy="2804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Заголовок 1"/>
          <p:cNvSpPr>
            <a:spLocks noGrp="1"/>
          </p:cNvSpPr>
          <p:nvPr>
            <p:ph type="title"/>
          </p:nvPr>
        </p:nvSpPr>
        <p:spPr>
          <a:xfrm>
            <a:off x="1428728" y="357166"/>
            <a:ext cx="6829444" cy="1071570"/>
          </a:xfrm>
        </p:spPr>
        <p:txBody>
          <a:bodyPr>
            <a:normAutofit fontScale="90000"/>
          </a:bodyPr>
          <a:lstStyle/>
          <a:p>
            <a:pPr algn="ctr"/>
            <a:r>
              <a:rPr lang="en-US" sz="8800" dirty="0" smtClean="0">
                <a:solidFill>
                  <a:schemeClr val="accent3"/>
                </a:solidFill>
                <a:latin typeface="Harrington" pitchFamily="82" charset="0"/>
              </a:rPr>
              <a:t>Easter</a:t>
            </a:r>
            <a:r>
              <a:rPr lang="en-US" sz="8800" dirty="0" smtClean="0">
                <a:latin typeface="Harrington" pitchFamily="82" charset="0"/>
              </a:rPr>
              <a:t> </a:t>
            </a:r>
            <a:endParaRPr lang="ru-RU" sz="8800" dirty="0"/>
          </a:p>
        </p:txBody>
      </p:sp>
      <p:sp>
        <p:nvSpPr>
          <p:cNvPr id="3" name="Содержимое 2"/>
          <p:cNvSpPr>
            <a:spLocks noGrp="1"/>
          </p:cNvSpPr>
          <p:nvPr>
            <p:ph idx="1"/>
          </p:nvPr>
        </p:nvSpPr>
        <p:spPr>
          <a:xfrm>
            <a:off x="1071538" y="1935480"/>
            <a:ext cx="7500990" cy="3350908"/>
          </a:xfrm>
        </p:spPr>
        <p:txBody>
          <a:bodyPr/>
          <a:lstStyle/>
          <a:p>
            <a:pPr algn="r">
              <a:buNone/>
            </a:pPr>
            <a:r>
              <a:rPr lang="en-US" dirty="0" smtClean="0"/>
              <a:t>                                     </a:t>
            </a:r>
            <a:r>
              <a:rPr lang="en-US" dirty="0" smtClean="0">
                <a:solidFill>
                  <a:srgbClr val="92D050"/>
                </a:solidFill>
                <a:latin typeface="Brush Script MT" pitchFamily="66" charset="0"/>
              </a:rPr>
              <a:t>Easter Sunday is a holiday  to        </a:t>
            </a:r>
          </a:p>
          <a:p>
            <a:pPr algn="r">
              <a:buNone/>
            </a:pPr>
            <a:r>
              <a:rPr lang="en-US" dirty="0" smtClean="0">
                <a:solidFill>
                  <a:srgbClr val="92D050"/>
                </a:solidFill>
                <a:latin typeface="Brush Script MT" pitchFamily="66" charset="0"/>
              </a:rPr>
              <a:t>                                      celebrate the Jesus Christ's  </a:t>
            </a:r>
          </a:p>
          <a:p>
            <a:pPr algn="r">
              <a:buNone/>
            </a:pPr>
            <a:r>
              <a:rPr lang="en-US" dirty="0" smtClean="0">
                <a:solidFill>
                  <a:srgbClr val="92D050"/>
                </a:solidFill>
                <a:latin typeface="Brush Script MT" pitchFamily="66" charset="0"/>
              </a:rPr>
              <a:t>                                        resurrection, according to the  </a:t>
            </a:r>
          </a:p>
          <a:p>
            <a:pPr algn="r">
              <a:buNone/>
            </a:pPr>
            <a:r>
              <a:rPr lang="en-US" dirty="0" smtClean="0">
                <a:solidFill>
                  <a:srgbClr val="92D050"/>
                </a:solidFill>
                <a:latin typeface="Brush Script MT" pitchFamily="66" charset="0"/>
              </a:rPr>
              <a:t>                                        Christian Bible.</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ru-RU" dirty="0"/>
          </a:p>
        </p:txBody>
      </p:sp>
      <p:pic>
        <p:nvPicPr>
          <p:cNvPr id="8199" name="Picture 7" descr="C:\Users\User\Desktop\АНИМАЦИЯ\11.jpg"/>
          <p:cNvPicPr>
            <a:picLocks noChangeAspect="1" noChangeArrowheads="1"/>
          </p:cNvPicPr>
          <p:nvPr/>
        </p:nvPicPr>
        <p:blipFill>
          <a:blip r:embed="rId4"/>
          <a:srcRect/>
          <a:stretch>
            <a:fillRect/>
          </a:stretch>
        </p:blipFill>
        <p:spPr bwMode="auto">
          <a:xfrm rot="20635641">
            <a:off x="1544132" y="972636"/>
            <a:ext cx="1571636" cy="1571636"/>
          </a:xfrm>
          <a:prstGeom prst="roundRect">
            <a:avLst>
              <a:gd name="adj" fmla="val 16667"/>
            </a:avLst>
          </a:prstGeom>
          <a:ln>
            <a:noFill/>
          </a:ln>
          <a:effectLst>
            <a:outerShdw blurRad="76200" dir="13500000" sy="23000" kx="1200000" algn="br" rotWithShape="0">
              <a:prstClr val="black">
                <a:alpha val="2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500"/>
                            </p:stCondLst>
                            <p:childTnLst>
                              <p:par>
                                <p:cTn id="13" presetID="48" presetClass="entr" presetSubtype="0" accel="5000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8" dur="1000"/>
                                        <p:tgtEl>
                                          <p:spTgt spid="3">
                                            <p:txEl>
                                              <p:pRg st="0" end="0"/>
                                            </p:txEl>
                                          </p:spTgt>
                                        </p:tgtEl>
                                      </p:cBhvr>
                                    </p:animEffect>
                                  </p:childTnLst>
                                </p:cTn>
                              </p:par>
                            </p:childTnLst>
                          </p:cTn>
                        </p:par>
                        <p:par>
                          <p:cTn id="19" fill="hold">
                            <p:stCondLst>
                              <p:cond delay="4500"/>
                            </p:stCondLst>
                            <p:childTnLst>
                              <p:par>
                                <p:cTn id="20" presetID="48" presetClass="entr" presetSubtype="0" accel="50000"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1000" fill="hold"/>
                                        <p:tgtEl>
                                          <p:spTgt spid="3">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3" dur="1000" fill="hold"/>
                                        <p:tgtEl>
                                          <p:spTgt spid="3">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25" dur="1000"/>
                                        <p:tgtEl>
                                          <p:spTgt spid="3">
                                            <p:txEl>
                                              <p:pRg st="1" end="1"/>
                                            </p:txEl>
                                          </p:spTgt>
                                        </p:tgtEl>
                                      </p:cBhvr>
                                    </p:animEffect>
                                  </p:childTnLst>
                                </p:cTn>
                              </p:par>
                            </p:childTnLst>
                          </p:cTn>
                        </p:par>
                        <p:par>
                          <p:cTn id="26" fill="hold">
                            <p:stCondLst>
                              <p:cond delay="5500"/>
                            </p:stCondLst>
                            <p:childTnLst>
                              <p:par>
                                <p:cTn id="27" presetID="48" presetClass="entr" presetSubtype="0" accel="50000" fill="hold" grpId="0"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1000" fill="hold"/>
                                        <p:tgtEl>
                                          <p:spTgt spid="3">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0" dur="1000" fill="hold"/>
                                        <p:tgtEl>
                                          <p:spTgt spid="3">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32" dur="1000"/>
                                        <p:tgtEl>
                                          <p:spTgt spid="3">
                                            <p:txEl>
                                              <p:pRg st="2" end="2"/>
                                            </p:txEl>
                                          </p:spTgt>
                                        </p:tgtEl>
                                      </p:cBhvr>
                                    </p:animEffect>
                                  </p:childTnLst>
                                </p:cTn>
                              </p:par>
                            </p:childTnLst>
                          </p:cTn>
                        </p:par>
                        <p:par>
                          <p:cTn id="33" fill="hold">
                            <p:stCondLst>
                              <p:cond delay="6500"/>
                            </p:stCondLst>
                            <p:childTnLst>
                              <p:par>
                                <p:cTn id="34" presetID="48" presetClass="entr" presetSubtype="0" accel="50000"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1000" fill="hold"/>
                                        <p:tgtEl>
                                          <p:spTgt spid="3">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7" dur="1000" fill="hold"/>
                                        <p:tgtEl>
                                          <p:spTgt spid="3">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
                                          </p:val>
                                        </p:tav>
                                        <p:tav tm="100000">
                                          <p:val>
                                            <p:strVal val="#ppt_y"/>
                                          </p:val>
                                        </p:tav>
                                      </p:tavLst>
                                    </p:anim>
                                    <p:animEffect transition="in" filter="fade">
                                      <p:cBhvr>
                                        <p:cTn id="39" dur="1000"/>
                                        <p:tgtEl>
                                          <p:spTgt spid="3">
                                            <p:txEl>
                                              <p:pRg st="3" end="3"/>
                                            </p:txEl>
                                          </p:spTgt>
                                        </p:tgtEl>
                                      </p:cBhvr>
                                    </p:animEffect>
                                  </p:childTnLst>
                                </p:cTn>
                              </p:par>
                              <p:par>
                                <p:cTn id="40" presetID="54" presetClass="entr" presetSubtype="0" accel="100000" fill="hold" nodeType="withEffect">
                                  <p:stCondLst>
                                    <p:cond delay="0"/>
                                  </p:stCondLst>
                                  <p:childTnLst>
                                    <p:set>
                                      <p:cBhvr>
                                        <p:cTn id="41" dur="1" fill="hold">
                                          <p:stCondLst>
                                            <p:cond delay="0"/>
                                          </p:stCondLst>
                                        </p:cTn>
                                        <p:tgtEl>
                                          <p:spTgt spid="8194"/>
                                        </p:tgtEl>
                                        <p:attrNameLst>
                                          <p:attrName>style.visibility</p:attrName>
                                        </p:attrNameLst>
                                      </p:cBhvr>
                                      <p:to>
                                        <p:strVal val="visible"/>
                                      </p:to>
                                    </p:set>
                                    <p:anim calcmode="lin" valueType="num">
                                      <p:cBhvr>
                                        <p:cTn id="42" dur="500" fill="hold"/>
                                        <p:tgtEl>
                                          <p:spTgt spid="8194"/>
                                        </p:tgtEl>
                                        <p:attrNameLst>
                                          <p:attrName>ppt_w</p:attrName>
                                        </p:attrNameLst>
                                      </p:cBhvr>
                                      <p:tavLst>
                                        <p:tav tm="0">
                                          <p:val>
                                            <p:strVal val="#ppt_w*0.05"/>
                                          </p:val>
                                        </p:tav>
                                        <p:tav tm="100000">
                                          <p:val>
                                            <p:strVal val="#ppt_w"/>
                                          </p:val>
                                        </p:tav>
                                      </p:tavLst>
                                    </p:anim>
                                    <p:anim calcmode="lin" valueType="num">
                                      <p:cBhvr>
                                        <p:cTn id="43" dur="500" fill="hold"/>
                                        <p:tgtEl>
                                          <p:spTgt spid="8194"/>
                                        </p:tgtEl>
                                        <p:attrNameLst>
                                          <p:attrName>ppt_h</p:attrName>
                                        </p:attrNameLst>
                                      </p:cBhvr>
                                      <p:tavLst>
                                        <p:tav tm="0">
                                          <p:val>
                                            <p:strVal val="#ppt_h"/>
                                          </p:val>
                                        </p:tav>
                                        <p:tav tm="100000">
                                          <p:val>
                                            <p:strVal val="#ppt_h"/>
                                          </p:val>
                                        </p:tav>
                                      </p:tavLst>
                                    </p:anim>
                                    <p:anim calcmode="lin" valueType="num">
                                      <p:cBhvr>
                                        <p:cTn id="44" dur="500" fill="hold"/>
                                        <p:tgtEl>
                                          <p:spTgt spid="8194"/>
                                        </p:tgtEl>
                                        <p:attrNameLst>
                                          <p:attrName>ppt_x</p:attrName>
                                        </p:attrNameLst>
                                      </p:cBhvr>
                                      <p:tavLst>
                                        <p:tav tm="0">
                                          <p:val>
                                            <p:strVal val="#ppt_x-.2"/>
                                          </p:val>
                                        </p:tav>
                                        <p:tav tm="100000">
                                          <p:val>
                                            <p:strVal val="#ppt_x"/>
                                          </p:val>
                                        </p:tav>
                                      </p:tavLst>
                                    </p:anim>
                                    <p:anim calcmode="lin" valueType="num">
                                      <p:cBhvr>
                                        <p:cTn id="45" dur="500" fill="hold"/>
                                        <p:tgtEl>
                                          <p:spTgt spid="8194"/>
                                        </p:tgtEl>
                                        <p:attrNameLst>
                                          <p:attrName>ppt_y</p:attrName>
                                        </p:attrNameLst>
                                      </p:cBhvr>
                                      <p:tavLst>
                                        <p:tav tm="0">
                                          <p:val>
                                            <p:strVal val="#ppt_y"/>
                                          </p:val>
                                        </p:tav>
                                        <p:tav tm="100000">
                                          <p:val>
                                            <p:strVal val="#ppt_y"/>
                                          </p:val>
                                        </p:tav>
                                      </p:tavLst>
                                    </p:anim>
                                    <p:animEffect transition="in" filter="fade">
                                      <p:cBhvr>
                                        <p:cTn id="46" dur="500"/>
                                        <p:tgtEl>
                                          <p:spTgt spid="8194"/>
                                        </p:tgtEl>
                                      </p:cBhvr>
                                    </p:animEffect>
                                  </p:childTnLst>
                                </p:cTn>
                              </p:par>
                            </p:childTnLst>
                          </p:cTn>
                        </p:par>
                        <p:par>
                          <p:cTn id="47" fill="hold">
                            <p:stCondLst>
                              <p:cond delay="7500"/>
                            </p:stCondLst>
                            <p:childTnLst>
                              <p:par>
                                <p:cTn id="48" presetID="52" presetClass="entr" presetSubtype="0" fill="hold" nodeType="afterEffect">
                                  <p:stCondLst>
                                    <p:cond delay="0"/>
                                  </p:stCondLst>
                                  <p:childTnLst>
                                    <p:set>
                                      <p:cBhvr>
                                        <p:cTn id="49" dur="1" fill="hold">
                                          <p:stCondLst>
                                            <p:cond delay="0"/>
                                          </p:stCondLst>
                                        </p:cTn>
                                        <p:tgtEl>
                                          <p:spTgt spid="8199"/>
                                        </p:tgtEl>
                                        <p:attrNameLst>
                                          <p:attrName>style.visibility</p:attrName>
                                        </p:attrNameLst>
                                      </p:cBhvr>
                                      <p:to>
                                        <p:strVal val="visible"/>
                                      </p:to>
                                    </p:set>
                                    <p:animScale>
                                      <p:cBhvr>
                                        <p:cTn id="50" dur="1000" decel="50000" fill="hold">
                                          <p:stCondLst>
                                            <p:cond delay="0"/>
                                          </p:stCondLst>
                                        </p:cTn>
                                        <p:tgtEl>
                                          <p:spTgt spid="81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8199"/>
                                        </p:tgtEl>
                                        <p:attrNameLst>
                                          <p:attrName>ppt_x</p:attrName>
                                          <p:attrName>ppt_y</p:attrName>
                                        </p:attrNameLst>
                                      </p:cBhvr>
                                    </p:animMotion>
                                    <p:animEffect transition="in" filter="fade">
                                      <p:cBhvr>
                                        <p:cTn id="52" dur="10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User\Desktop\Easter in Germany\easter-sunday-germany.jpg"/>
          <p:cNvPicPr>
            <a:picLocks noChangeAspect="1" noChangeArrowheads="1"/>
          </p:cNvPicPr>
          <p:nvPr/>
        </p:nvPicPr>
        <p:blipFill>
          <a:blip r:embed="rId2"/>
          <a:srcRect/>
          <a:stretch>
            <a:fillRect/>
          </a:stretch>
        </p:blipFill>
        <p:spPr bwMode="auto">
          <a:xfrm>
            <a:off x="5239636" y="4214818"/>
            <a:ext cx="3456705" cy="1714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21" name="Picture 5" descr="C:\Users\User\Desktop\Easter in Germany\23111835.jpg"/>
          <p:cNvPicPr>
            <a:picLocks noChangeAspect="1" noChangeArrowheads="1"/>
          </p:cNvPicPr>
          <p:nvPr/>
        </p:nvPicPr>
        <p:blipFill>
          <a:blip r:embed="rId3"/>
          <a:srcRect/>
          <a:stretch>
            <a:fillRect/>
          </a:stretch>
        </p:blipFill>
        <p:spPr bwMode="auto">
          <a:xfrm>
            <a:off x="285720" y="1071546"/>
            <a:ext cx="4762500" cy="3581401"/>
          </a:xfrm>
          <a:prstGeom prst="rect">
            <a:avLst/>
          </a:prstGeom>
          <a:noFill/>
          <a:effectLst>
            <a:softEdge rad="635000"/>
          </a:effectLst>
        </p:spPr>
      </p:pic>
      <p:pic>
        <p:nvPicPr>
          <p:cNvPr id="9219" name="Picture 3" descr="C:\Users\User\Desktop\Easter in Germany\imagesCAJPPO66.jpg"/>
          <p:cNvPicPr>
            <a:picLocks noChangeAspect="1" noChangeArrowheads="1"/>
          </p:cNvPicPr>
          <p:nvPr/>
        </p:nvPicPr>
        <p:blipFill>
          <a:blip r:embed="rId4"/>
          <a:srcRect/>
          <a:stretch>
            <a:fillRect/>
          </a:stretch>
        </p:blipFill>
        <p:spPr bwMode="auto">
          <a:xfrm>
            <a:off x="1071538" y="4714884"/>
            <a:ext cx="2466975" cy="1847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Прямоугольник 3"/>
          <p:cNvSpPr/>
          <p:nvPr/>
        </p:nvSpPr>
        <p:spPr>
          <a:xfrm>
            <a:off x="785786" y="4429132"/>
            <a:ext cx="4572000" cy="923330"/>
          </a:xfrm>
          <a:prstGeom prst="rect">
            <a:avLst/>
          </a:prstGeom>
        </p:spPr>
        <p:txBody>
          <a:bodyPr>
            <a:spAutoFit/>
          </a:bodyPr>
          <a:lstStyle/>
          <a:p>
            <a:r>
              <a:rPr lang="en-US" dirty="0" smtClean="0">
                <a:solidFill>
                  <a:schemeClr val="bg1"/>
                </a:solidFill>
                <a:latin typeface="MV Boli" pitchFamily="2" charset="0"/>
                <a:cs typeface="MV Boli" pitchFamily="2" charset="0"/>
              </a:rPr>
              <a:t>In Germany, many people give and receive Easter eggs and Easter hares on Easter Sunday.</a:t>
            </a:r>
            <a:endParaRPr lang="ru-RU" dirty="0">
              <a:solidFill>
                <a:schemeClr val="bg1"/>
              </a:solidFill>
              <a:cs typeface="MV Boli" pitchFamily="2" charset="0"/>
            </a:endParaRPr>
          </a:p>
        </p:txBody>
      </p:sp>
      <p:sp>
        <p:nvSpPr>
          <p:cNvPr id="3" name="Содержимое 2"/>
          <p:cNvSpPr>
            <a:spLocks noGrp="1"/>
          </p:cNvSpPr>
          <p:nvPr>
            <p:ph idx="1"/>
          </p:nvPr>
        </p:nvSpPr>
        <p:spPr>
          <a:xfrm>
            <a:off x="4857752" y="2071678"/>
            <a:ext cx="3357586" cy="1714512"/>
          </a:xfrm>
        </p:spPr>
        <p:txBody>
          <a:bodyPr>
            <a:normAutofit fontScale="85000" lnSpcReduction="20000"/>
          </a:bodyPr>
          <a:lstStyle/>
          <a:p>
            <a:pPr>
              <a:buFont typeface="Wingdings" pitchFamily="2" charset="2"/>
              <a:buChar char="q"/>
            </a:pPr>
            <a:r>
              <a:rPr lang="en-US" dirty="0" smtClean="0">
                <a:solidFill>
                  <a:schemeClr val="tx1">
                    <a:lumMod val="40000"/>
                    <a:lumOff val="60000"/>
                  </a:schemeClr>
                </a:solidFill>
                <a:latin typeface="Harrington" pitchFamily="82" charset="0"/>
              </a:rPr>
              <a:t>People mark the day by attending special church services, giving gifts and sharing festive meals with family members.</a:t>
            </a:r>
          </a:p>
          <a:p>
            <a:endParaRPr lang="ru-RU" dirty="0"/>
          </a:p>
        </p:txBody>
      </p:sp>
      <p:pic>
        <p:nvPicPr>
          <p:cNvPr id="9222" name="Picture 6" descr="C:\Users\User\Desktop\АНИМАЦИЯ\prazdnik-13.gif"/>
          <p:cNvPicPr>
            <a:picLocks noChangeAspect="1" noChangeArrowheads="1" noCrop="1"/>
          </p:cNvPicPr>
          <p:nvPr/>
        </p:nvPicPr>
        <p:blipFill>
          <a:blip r:embed="rId5"/>
          <a:srcRect/>
          <a:stretch>
            <a:fillRect/>
          </a:stretch>
        </p:blipFill>
        <p:spPr bwMode="auto">
          <a:xfrm>
            <a:off x="5786446" y="500042"/>
            <a:ext cx="1323977" cy="15287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Scale>
                                      <p:cBhvr>
                                        <p:cTn id="7" dur="1000" decel="50000" fill="hold">
                                          <p:stCondLst>
                                            <p:cond delay="0"/>
                                          </p:stCondLst>
                                        </p:cTn>
                                        <p:tgtEl>
                                          <p:spTgt spid="92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220"/>
                                        </p:tgtEl>
                                        <p:attrNameLst>
                                          <p:attrName>ppt_x</p:attrName>
                                          <p:attrName>ppt_y</p:attrName>
                                        </p:attrNameLst>
                                      </p:cBhvr>
                                    </p:animMotion>
                                    <p:animEffect transition="in" filter="fade">
                                      <p:cBhvr>
                                        <p:cTn id="9" dur="1000"/>
                                        <p:tgtEl>
                                          <p:spTgt spid="9220"/>
                                        </p:tgtEl>
                                      </p:cBhvr>
                                    </p:animEffect>
                                  </p:childTnLst>
                                </p:cTn>
                              </p:par>
                            </p:childTnLst>
                          </p:cTn>
                        </p:par>
                        <p:par>
                          <p:cTn id="10" fill="hold">
                            <p:stCondLst>
                              <p:cond delay="1000"/>
                            </p:stCondLst>
                            <p:childTnLst>
                              <p:par>
                                <p:cTn id="11" presetID="35" presetClass="entr" presetSubtype="0" fill="hold" nodeType="afterEffect">
                                  <p:stCondLst>
                                    <p:cond delay="0"/>
                                  </p:stCondLst>
                                  <p:childTnLst>
                                    <p:set>
                                      <p:cBhvr>
                                        <p:cTn id="12" dur="1" fill="hold">
                                          <p:stCondLst>
                                            <p:cond delay="0"/>
                                          </p:stCondLst>
                                        </p:cTn>
                                        <p:tgtEl>
                                          <p:spTgt spid="9221"/>
                                        </p:tgtEl>
                                        <p:attrNameLst>
                                          <p:attrName>style.visibility</p:attrName>
                                        </p:attrNameLst>
                                      </p:cBhvr>
                                      <p:to>
                                        <p:strVal val="visible"/>
                                      </p:to>
                                    </p:set>
                                    <p:animEffect transition="in" filter="fade">
                                      <p:cBhvr>
                                        <p:cTn id="13" dur="2000"/>
                                        <p:tgtEl>
                                          <p:spTgt spid="9221"/>
                                        </p:tgtEl>
                                      </p:cBhvr>
                                    </p:animEffect>
                                    <p:anim calcmode="lin" valueType="num">
                                      <p:cBhvr>
                                        <p:cTn id="14" dur="2000" fill="hold"/>
                                        <p:tgtEl>
                                          <p:spTgt spid="9221"/>
                                        </p:tgtEl>
                                        <p:attrNameLst>
                                          <p:attrName>style.rotation</p:attrName>
                                        </p:attrNameLst>
                                      </p:cBhvr>
                                      <p:tavLst>
                                        <p:tav tm="0">
                                          <p:val>
                                            <p:fltVal val="720"/>
                                          </p:val>
                                        </p:tav>
                                        <p:tav tm="100000">
                                          <p:val>
                                            <p:fltVal val="0"/>
                                          </p:val>
                                        </p:tav>
                                      </p:tavLst>
                                    </p:anim>
                                    <p:anim calcmode="lin" valueType="num">
                                      <p:cBhvr>
                                        <p:cTn id="15" dur="2000" fill="hold"/>
                                        <p:tgtEl>
                                          <p:spTgt spid="9221"/>
                                        </p:tgtEl>
                                        <p:attrNameLst>
                                          <p:attrName>ppt_h</p:attrName>
                                        </p:attrNameLst>
                                      </p:cBhvr>
                                      <p:tavLst>
                                        <p:tav tm="0">
                                          <p:val>
                                            <p:fltVal val="0"/>
                                          </p:val>
                                        </p:tav>
                                        <p:tav tm="100000">
                                          <p:val>
                                            <p:strVal val="#ppt_h"/>
                                          </p:val>
                                        </p:tav>
                                      </p:tavLst>
                                    </p:anim>
                                    <p:anim calcmode="lin" valueType="num">
                                      <p:cBhvr>
                                        <p:cTn id="16" dur="2000" fill="hold"/>
                                        <p:tgtEl>
                                          <p:spTgt spid="9221"/>
                                        </p:tgtEl>
                                        <p:attrNameLst>
                                          <p:attrName>ppt_w</p:attrName>
                                        </p:attrNameLst>
                                      </p:cBhvr>
                                      <p:tavLst>
                                        <p:tav tm="0">
                                          <p:val>
                                            <p:fltVal val="0"/>
                                          </p:val>
                                        </p:tav>
                                        <p:tav tm="100000">
                                          <p:val>
                                            <p:strVal val="#ppt_w"/>
                                          </p:val>
                                        </p:tav>
                                      </p:tavLst>
                                    </p:anim>
                                  </p:childTnLst>
                                </p:cTn>
                              </p:par>
                            </p:childTnLst>
                          </p:cTn>
                        </p:par>
                        <p:par>
                          <p:cTn id="17" fill="hold">
                            <p:stCondLst>
                              <p:cond delay="3000"/>
                            </p:stCondLst>
                            <p:childTnLst>
                              <p:par>
                                <p:cTn id="18" presetID="9"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dissolve">
                                      <p:cBhvr>
                                        <p:cTn id="20" dur="500"/>
                                        <p:tgtEl>
                                          <p:spTgt spid="3">
                                            <p:txEl>
                                              <p:pRg st="0" end="0"/>
                                            </p:txEl>
                                          </p:spTgt>
                                        </p:tgtEl>
                                      </p:cBhvr>
                                    </p:animEffect>
                                  </p:childTnLst>
                                </p:cTn>
                              </p:par>
                              <p:par>
                                <p:cTn id="21" presetID="52" presetClass="entr" presetSubtype="0" fill="hold" nodeType="withEffect">
                                  <p:stCondLst>
                                    <p:cond delay="0"/>
                                  </p:stCondLst>
                                  <p:childTnLst>
                                    <p:set>
                                      <p:cBhvr>
                                        <p:cTn id="22" dur="1" fill="hold">
                                          <p:stCondLst>
                                            <p:cond delay="0"/>
                                          </p:stCondLst>
                                        </p:cTn>
                                        <p:tgtEl>
                                          <p:spTgt spid="9222"/>
                                        </p:tgtEl>
                                        <p:attrNameLst>
                                          <p:attrName>style.visibility</p:attrName>
                                        </p:attrNameLst>
                                      </p:cBhvr>
                                      <p:to>
                                        <p:strVal val="visible"/>
                                      </p:to>
                                    </p:set>
                                    <p:animScale>
                                      <p:cBhvr>
                                        <p:cTn id="23" dur="1000" decel="50000" fill="hold">
                                          <p:stCondLst>
                                            <p:cond delay="0"/>
                                          </p:stCondLst>
                                        </p:cTn>
                                        <p:tgtEl>
                                          <p:spTgt spid="92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9222"/>
                                        </p:tgtEl>
                                        <p:attrNameLst>
                                          <p:attrName>ppt_x</p:attrName>
                                          <p:attrName>ppt_y</p:attrName>
                                        </p:attrNameLst>
                                      </p:cBhvr>
                                    </p:animMotion>
                                    <p:animEffect transition="in" filter="fade">
                                      <p:cBhvr>
                                        <p:cTn id="25" dur="1000"/>
                                        <p:tgtEl>
                                          <p:spTgt spid="9222"/>
                                        </p:tgtEl>
                                      </p:cBhvr>
                                    </p:animEffect>
                                  </p:childTnLst>
                                </p:cTn>
                              </p:par>
                            </p:childTnLst>
                          </p:cTn>
                        </p:par>
                        <p:par>
                          <p:cTn id="26" fill="hold">
                            <p:stCondLst>
                              <p:cond delay="4000"/>
                            </p:stCondLst>
                            <p:childTnLst>
                              <p:par>
                                <p:cTn id="27" presetID="15" presetClass="entr" presetSubtype="0" fill="hold" nodeType="afterEffect">
                                  <p:stCondLst>
                                    <p:cond delay="0"/>
                                  </p:stCondLst>
                                  <p:childTnLst>
                                    <p:set>
                                      <p:cBhvr>
                                        <p:cTn id="28" dur="1" fill="hold">
                                          <p:stCondLst>
                                            <p:cond delay="0"/>
                                          </p:stCondLst>
                                        </p:cTn>
                                        <p:tgtEl>
                                          <p:spTgt spid="9219"/>
                                        </p:tgtEl>
                                        <p:attrNameLst>
                                          <p:attrName>style.visibility</p:attrName>
                                        </p:attrNameLst>
                                      </p:cBhvr>
                                      <p:to>
                                        <p:strVal val="visible"/>
                                      </p:to>
                                    </p:set>
                                    <p:anim calcmode="lin" valueType="num">
                                      <p:cBhvr>
                                        <p:cTn id="29" dur="1000" fill="hold"/>
                                        <p:tgtEl>
                                          <p:spTgt spid="9219"/>
                                        </p:tgtEl>
                                        <p:attrNameLst>
                                          <p:attrName>ppt_w</p:attrName>
                                        </p:attrNameLst>
                                      </p:cBhvr>
                                      <p:tavLst>
                                        <p:tav tm="0">
                                          <p:val>
                                            <p:fltVal val="0"/>
                                          </p:val>
                                        </p:tav>
                                        <p:tav tm="100000">
                                          <p:val>
                                            <p:strVal val="#ppt_w"/>
                                          </p:val>
                                        </p:tav>
                                      </p:tavLst>
                                    </p:anim>
                                    <p:anim calcmode="lin" valueType="num">
                                      <p:cBhvr>
                                        <p:cTn id="30" dur="1000" fill="hold"/>
                                        <p:tgtEl>
                                          <p:spTgt spid="9219"/>
                                        </p:tgtEl>
                                        <p:attrNameLst>
                                          <p:attrName>ppt_h</p:attrName>
                                        </p:attrNameLst>
                                      </p:cBhvr>
                                      <p:tavLst>
                                        <p:tav tm="0">
                                          <p:val>
                                            <p:fltVal val="0"/>
                                          </p:val>
                                        </p:tav>
                                        <p:tav tm="100000">
                                          <p:val>
                                            <p:strVal val="#ppt_h"/>
                                          </p:val>
                                        </p:tav>
                                      </p:tavLst>
                                    </p:anim>
                                    <p:anim calcmode="lin" valueType="num">
                                      <p:cBhvr>
                                        <p:cTn id="31" dur="1000" fill="hold"/>
                                        <p:tgtEl>
                                          <p:spTgt spid="9219"/>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9219"/>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5000"/>
                            </p:stCondLst>
                            <p:childTnLst>
                              <p:par>
                                <p:cTn id="34" presetID="35"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000"/>
                                        <p:tgtEl>
                                          <p:spTgt spid="4"/>
                                        </p:tgtEl>
                                      </p:cBhvr>
                                    </p:animEffect>
                                    <p:anim calcmode="lin" valueType="num">
                                      <p:cBhvr>
                                        <p:cTn id="37" dur="2000" fill="hold"/>
                                        <p:tgtEl>
                                          <p:spTgt spid="4"/>
                                        </p:tgtEl>
                                        <p:attrNameLst>
                                          <p:attrName>style.rotation</p:attrName>
                                        </p:attrNameLst>
                                      </p:cBhvr>
                                      <p:tavLst>
                                        <p:tav tm="0">
                                          <p:val>
                                            <p:fltVal val="720"/>
                                          </p:val>
                                        </p:tav>
                                        <p:tav tm="100000">
                                          <p:val>
                                            <p:fltVal val="0"/>
                                          </p:val>
                                        </p:tav>
                                      </p:tavLst>
                                    </p:anim>
                                    <p:anim calcmode="lin" valueType="num">
                                      <p:cBhvr>
                                        <p:cTn id="38" dur="2000" fill="hold"/>
                                        <p:tgtEl>
                                          <p:spTgt spid="4"/>
                                        </p:tgtEl>
                                        <p:attrNameLst>
                                          <p:attrName>ppt_h</p:attrName>
                                        </p:attrNameLst>
                                      </p:cBhvr>
                                      <p:tavLst>
                                        <p:tav tm="0">
                                          <p:val>
                                            <p:fltVal val="0"/>
                                          </p:val>
                                        </p:tav>
                                        <p:tav tm="100000">
                                          <p:val>
                                            <p:strVal val="#ppt_h"/>
                                          </p:val>
                                        </p:tav>
                                      </p:tavLst>
                                    </p:anim>
                                    <p:anim calcmode="lin" valueType="num">
                                      <p:cBhvr>
                                        <p:cTn id="39"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8.jpeg"/></Relationships>
</file>

<file path=ppt/theme/_rels/them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theme1.xml><?xml version="1.0" encoding="utf-8"?>
<a:theme xmlns:a="http://schemas.openxmlformats.org/drawingml/2006/main" name="Поток">
  <a:themeElements>
    <a:clrScheme name="Другая 22">
      <a:dk1>
        <a:sysClr val="windowText" lastClr="000000"/>
      </a:dk1>
      <a:lt1>
        <a:srgbClr val="0070C0"/>
      </a:lt1>
      <a:dk2>
        <a:srgbClr val="0A4E8A"/>
      </a:dk2>
      <a:lt2>
        <a:srgbClr val="FFD965"/>
      </a:lt2>
      <a:accent1>
        <a:srgbClr val="FFC000"/>
      </a:accent1>
      <a:accent2>
        <a:srgbClr val="FF0000"/>
      </a:accent2>
      <a:accent3>
        <a:srgbClr val="FFFF00"/>
      </a:accent3>
      <a:accent4>
        <a:srgbClr val="10CF9B"/>
      </a:accent4>
      <a:accent5>
        <a:srgbClr val="7CCA62"/>
      </a:accent5>
      <a:accent6>
        <a:srgbClr val="A5C249"/>
      </a:accent6>
      <a:hlink>
        <a:srgbClr val="BFBF00"/>
      </a:hlink>
      <a:folHlink>
        <a:srgbClr val="85DFD0"/>
      </a:folHlink>
    </a:clrScheme>
    <a:fontScheme name="Другая 4">
      <a:majorFont>
        <a:latin typeface="Harrington"/>
        <a:ea typeface=""/>
        <a:cs typeface=""/>
      </a:majorFont>
      <a:minorFont>
        <a:latin typeface="Constantia"/>
        <a:ea typeface=""/>
        <a:cs typeface=""/>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Кутюр">
  <a:themeElements>
    <a:clrScheme name="Кутюр">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Смокинг">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Кутюр">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4.xml><?xml version="1.0" encoding="utf-8"?>
<a:theme xmlns:a="http://schemas.openxmlformats.org/drawingml/2006/main" name="Трек">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6.xml><?xml version="1.0" encoding="utf-8"?>
<a:theme xmlns:a="http://schemas.openxmlformats.org/drawingml/2006/main" name="Небо">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Sky">
      <a:majorFont>
        <a:latin typeface="Arial Rounded MT Bold"/>
        <a:ea typeface=""/>
        <a:cs typeface=""/>
        <a:font script="Jpan" typeface="ＭＳ Ｐゴシック"/>
      </a:majorFont>
      <a:minorFont>
        <a:latin typeface="Arial Rounded MT Bold"/>
        <a:ea typeface=""/>
        <a:cs typeface=""/>
        <a:font script="Jpan" typeface="ＭＳ Ｐゴシック"/>
      </a:minorFont>
    </a:fontScheme>
    <a:fmtScheme name="Sky">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7.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528</TotalTime>
  <Words>1626</Words>
  <Application>Microsoft Office PowerPoint</Application>
  <PresentationFormat>Экран (4:3)</PresentationFormat>
  <Paragraphs>302</Paragraphs>
  <Slides>73</Slides>
  <Notes>1</Notes>
  <HiddenSlides>0</HiddenSlides>
  <MMClips>0</MMClips>
  <ScaleCrop>false</ScaleCrop>
  <HeadingPairs>
    <vt:vector size="4" baseType="variant">
      <vt:variant>
        <vt:lpstr>Тема</vt:lpstr>
      </vt:variant>
      <vt:variant>
        <vt:i4>8</vt:i4>
      </vt:variant>
      <vt:variant>
        <vt:lpstr>Заголовки слайдов</vt:lpstr>
      </vt:variant>
      <vt:variant>
        <vt:i4>73</vt:i4>
      </vt:variant>
    </vt:vector>
  </HeadingPairs>
  <TitlesOfParts>
    <vt:vector size="81" baseType="lpstr">
      <vt:lpstr>Поток</vt:lpstr>
      <vt:lpstr>1_Поток</vt:lpstr>
      <vt:lpstr>Кутюр</vt:lpstr>
      <vt:lpstr>Трек</vt:lpstr>
      <vt:lpstr>Апекс</vt:lpstr>
      <vt:lpstr>Небо</vt:lpstr>
      <vt:lpstr>Бумажная</vt:lpstr>
      <vt:lpstr>Оформление по умолчанию</vt:lpstr>
      <vt:lpstr>Symbolic calendar days of rest and celebrations</vt:lpstr>
      <vt:lpstr>Holidays</vt:lpstr>
      <vt:lpstr>F. ex., Christmas,             St,  Paretic's Day             Easter             and others              </vt:lpstr>
      <vt:lpstr>Christmas</vt:lpstr>
      <vt:lpstr>Презентация PowerPoint</vt:lpstr>
      <vt:lpstr>New Year</vt:lpstr>
      <vt:lpstr>Презентация PowerPoint</vt:lpstr>
      <vt:lpstr>Easter </vt:lpstr>
      <vt:lpstr>Презентация PowerPoint</vt:lpstr>
      <vt:lpstr>Festivals</vt:lpstr>
      <vt:lpstr>                                                                                          Festival of castellers(human castles) in                                                                                                                                 Barcelona </vt:lpstr>
      <vt:lpstr>Hudak  Festival  in Japan </vt:lpstr>
      <vt:lpstr>Public Bank Holidays</vt:lpstr>
      <vt:lpstr>      St. Patrick's Day</vt:lpstr>
      <vt:lpstr>Late May bank holiday</vt:lpstr>
      <vt:lpstr>Types of holidays</vt:lpstr>
      <vt:lpstr>Презентация PowerPoint</vt:lpstr>
      <vt:lpstr>Презентация PowerPoint</vt:lpstr>
      <vt:lpstr>Презентация PowerPoint</vt:lpstr>
      <vt:lpstr>Презентация PowerPoint</vt:lpstr>
      <vt:lpstr>Oktoberfest is a 16-day festival celebrating beer held annually in Munich, Bavaria, Germany, running from late September to the first weekend in October. It is one of the most famous events in Germany and is the world's largest fair, To the locals, it is not called Oktoberfest, but "die Wiesn" - after the colloquial name of the fairgrounds themselves. The Oktoberfest is an important part of Bavarian culture, having been held since 1810. </vt:lpstr>
      <vt:lpstr>To mask</vt:lpstr>
      <vt:lpstr>To observe</vt:lpstr>
      <vt:lpstr>To celebrate</vt:lpstr>
      <vt:lpstr>To commemorate</vt:lpstr>
      <vt:lpstr>To preserve, to keep  tradition</vt:lpstr>
      <vt:lpstr>To recognize an occasion, data</vt:lpstr>
      <vt:lpstr>To honour </vt:lpstr>
      <vt:lpstr> to hold a demonstration </vt:lpstr>
      <vt:lpstr>to sponsor a parade </vt:lpstr>
      <vt:lpstr>to give a party (to throw a party) (colloq.) </vt:lpstr>
      <vt:lpstr>to demonstrate labor solidarity </vt:lpstr>
      <vt:lpstr>to have family get together </vt:lpstr>
      <vt:lpstr>merry-making</vt:lpstr>
      <vt:lpstr>to give presents (BE), gifts (AE) </vt:lpstr>
      <vt:lpstr>to send greeting cards, Valentine cards </vt:lpstr>
      <vt:lpstr>to go treat or tricking  </vt:lpstr>
      <vt:lpstr>to ask a penny for the guy </vt:lpstr>
      <vt:lpstr>to have bonfires </vt:lpstr>
      <vt:lpstr>to lay wreaths </vt:lpstr>
      <vt:lpstr>New Year's Day falls on  January 1 and marks  the start  of a new year  according to  the Gregorian calendar.  It marks the end of  New Year's Eve celebrations  in the United States  and gives many Americans a  chance to remember the previous year. </vt:lpstr>
      <vt:lpstr>Here some traditions of Celebrating New Year</vt:lpstr>
      <vt:lpstr>Traditions of Celebrating New Year</vt:lpstr>
      <vt:lpstr>Traditions of Celebrating New Year</vt:lpstr>
      <vt:lpstr>Traditions of Celebrating New Year</vt:lpstr>
      <vt:lpstr>Traditions of Celebrating New Year</vt:lpstr>
      <vt:lpstr>Halloween</vt:lpstr>
      <vt:lpstr>Traditions of Halloween</vt:lpstr>
      <vt:lpstr>Traditions of Halloween</vt:lpstr>
      <vt:lpstr>There are plenty of gifts we may present on different occasions, on such holidays as:</vt:lpstr>
      <vt:lpstr>New Year</vt:lpstr>
      <vt:lpstr>Easter</vt:lpstr>
      <vt:lpstr>St. Valentine’s Day</vt:lpstr>
      <vt:lpstr>Birthday</vt:lpstr>
      <vt:lpstr> Special celebration foods</vt:lpstr>
      <vt:lpstr>Christmas foods</vt:lpstr>
      <vt:lpstr>The Christmas bird</vt:lpstr>
      <vt:lpstr>No British Christmas is complete without a Christmas Pudding!</vt:lpstr>
      <vt:lpstr>Презентация PowerPoint</vt:lpstr>
      <vt:lpstr>Easter eggs</vt:lpstr>
      <vt:lpstr>Roasted Chestnuts</vt:lpstr>
      <vt:lpstr>Mulled wine</vt:lpstr>
      <vt:lpstr>   Folklore</vt:lpstr>
      <vt:lpstr>There are several types of folklore:</vt:lpstr>
      <vt:lpstr>To VERBAL folklore belong:</vt:lpstr>
      <vt:lpstr>To PARTLY VERBAL folklore belong:</vt:lpstr>
      <vt:lpstr>To NON-VERBAL folklore belong:</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61</cp:revision>
  <dcterms:created xsi:type="dcterms:W3CDTF">2012-11-15T20:23:13Z</dcterms:created>
  <dcterms:modified xsi:type="dcterms:W3CDTF">2012-11-20T16:26:30Z</dcterms:modified>
</cp:coreProperties>
</file>